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0.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49.xml"/>
  <Override ContentType="application/vnd.openxmlformats-officedocument.presentationml.slideLayout+xml" PartName="/ppt/slideLayouts/slideLayout7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83.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77.xml"/>
  <Override ContentType="application/vnd.openxmlformats-officedocument.presentationml.slideLayout+xml" PartName="/ppt/slideLayouts/slideLayout82.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35" r:id="rId4"/>
    <p:sldMasterId id="2147483736"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Lst>
  <p:sldSz cy="5143500" cx="9144000"/>
  <p:notesSz cx="6858000" cy="9144000"/>
  <p:embeddedFontLst>
    <p:embeddedFont>
      <p:font typeface="Roboto"/>
      <p:regular r:id="rId31"/>
      <p:bold r:id="rId32"/>
      <p:italic r:id="rId33"/>
      <p:boldItalic r:id="rId34"/>
    </p:embeddedFont>
    <p:embeddedFont>
      <p:font typeface="Roboto Medium"/>
      <p:regular r:id="rId35"/>
      <p:bold r:id="rId36"/>
      <p:italic r:id="rId37"/>
      <p:boldItalic r:id="rId38"/>
    </p:embeddedFont>
    <p:embeddedFont>
      <p:font typeface="Inter SemiBold"/>
      <p:regular r:id="rId39"/>
      <p:bold r:id="rId40"/>
      <p:italic r:id="rId41"/>
      <p:boldItalic r:id="rId42"/>
    </p:embeddedFont>
    <p:embeddedFont>
      <p:font typeface="Inter Light"/>
      <p:regular r:id="rId43"/>
      <p:bold r:id="rId44"/>
      <p:italic r:id="rId45"/>
      <p:boldItalic r:id="rId46"/>
    </p:embeddedFont>
    <p:embeddedFont>
      <p:font typeface="Inter"/>
      <p:regular r:id="rId47"/>
      <p:bold r:id="rId48"/>
      <p:italic r:id="rId49"/>
      <p:boldItalic r:id="rId50"/>
    </p:embeddedFont>
    <p:embeddedFont>
      <p:font typeface="Libre Baskerville"/>
      <p:regular r:id="rId51"/>
      <p:bold r:id="rId52"/>
      <p:italic r:id="rId53"/>
    </p:embeddedFont>
    <p:embeddedFont>
      <p:font typeface="Inter ExtraBold"/>
      <p:bold r:id="rId54"/>
      <p:boldItalic r:id="rId55"/>
    </p:embeddedFont>
    <p:embeddedFont>
      <p:font typeface="Roboto Mono"/>
      <p:regular r:id="rId56"/>
      <p:bold r:id="rId57"/>
      <p:italic r:id="rId58"/>
      <p:boldItalic r:id="rId5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InterSemiBold-bold.fntdata"/><Relationship Id="rId42" Type="http://schemas.openxmlformats.org/officeDocument/2006/relationships/font" Target="fonts/InterSemiBold-boldItalic.fntdata"/><Relationship Id="rId41" Type="http://schemas.openxmlformats.org/officeDocument/2006/relationships/font" Target="fonts/InterSemiBold-italic.fntdata"/><Relationship Id="rId44" Type="http://schemas.openxmlformats.org/officeDocument/2006/relationships/font" Target="fonts/InterLight-bold.fntdata"/><Relationship Id="rId43" Type="http://schemas.openxmlformats.org/officeDocument/2006/relationships/font" Target="fonts/InterLight-regular.fntdata"/><Relationship Id="rId46" Type="http://schemas.openxmlformats.org/officeDocument/2006/relationships/font" Target="fonts/InterLight-boldItalic.fntdata"/><Relationship Id="rId45" Type="http://schemas.openxmlformats.org/officeDocument/2006/relationships/font" Target="fonts/InterLight-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font" Target="fonts/Inter-bold.fntdata"/><Relationship Id="rId47" Type="http://schemas.openxmlformats.org/officeDocument/2006/relationships/font" Target="fonts/Inter-regular.fntdata"/><Relationship Id="rId49" Type="http://schemas.openxmlformats.org/officeDocument/2006/relationships/font" Target="fonts/Inter-italic.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Roboto-regular.fntdata"/><Relationship Id="rId30" Type="http://schemas.openxmlformats.org/officeDocument/2006/relationships/slide" Target="slides/slide24.xml"/><Relationship Id="rId33" Type="http://schemas.openxmlformats.org/officeDocument/2006/relationships/font" Target="fonts/Roboto-italic.fntdata"/><Relationship Id="rId32" Type="http://schemas.openxmlformats.org/officeDocument/2006/relationships/font" Target="fonts/Roboto-bold.fntdata"/><Relationship Id="rId35" Type="http://schemas.openxmlformats.org/officeDocument/2006/relationships/font" Target="fonts/RobotoMedium-regular.fntdata"/><Relationship Id="rId34" Type="http://schemas.openxmlformats.org/officeDocument/2006/relationships/font" Target="fonts/Roboto-boldItalic.fntdata"/><Relationship Id="rId37" Type="http://schemas.openxmlformats.org/officeDocument/2006/relationships/font" Target="fonts/RobotoMedium-italic.fntdata"/><Relationship Id="rId36" Type="http://schemas.openxmlformats.org/officeDocument/2006/relationships/font" Target="fonts/RobotoMedium-bold.fntdata"/><Relationship Id="rId39" Type="http://schemas.openxmlformats.org/officeDocument/2006/relationships/font" Target="fonts/InterSemiBold-regular.fntdata"/><Relationship Id="rId38" Type="http://schemas.openxmlformats.org/officeDocument/2006/relationships/font" Target="fonts/RobotoMedium-boldItalic.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LibreBaskerville-regular.fntdata"/><Relationship Id="rId50" Type="http://schemas.openxmlformats.org/officeDocument/2006/relationships/font" Target="fonts/Inter-boldItalic.fntdata"/><Relationship Id="rId53" Type="http://schemas.openxmlformats.org/officeDocument/2006/relationships/font" Target="fonts/LibreBaskerville-italic.fntdata"/><Relationship Id="rId52" Type="http://schemas.openxmlformats.org/officeDocument/2006/relationships/font" Target="fonts/LibreBaskerville-bold.fntdata"/><Relationship Id="rId11" Type="http://schemas.openxmlformats.org/officeDocument/2006/relationships/slide" Target="slides/slide5.xml"/><Relationship Id="rId55" Type="http://schemas.openxmlformats.org/officeDocument/2006/relationships/font" Target="fonts/InterExtraBold-boldItalic.fntdata"/><Relationship Id="rId10" Type="http://schemas.openxmlformats.org/officeDocument/2006/relationships/slide" Target="slides/slide4.xml"/><Relationship Id="rId54" Type="http://schemas.openxmlformats.org/officeDocument/2006/relationships/font" Target="fonts/InterExtraBold-bold.fntdata"/><Relationship Id="rId13" Type="http://schemas.openxmlformats.org/officeDocument/2006/relationships/slide" Target="slides/slide7.xml"/><Relationship Id="rId57" Type="http://schemas.openxmlformats.org/officeDocument/2006/relationships/font" Target="fonts/RobotoMono-bold.fntdata"/><Relationship Id="rId12" Type="http://schemas.openxmlformats.org/officeDocument/2006/relationships/slide" Target="slides/slide6.xml"/><Relationship Id="rId56" Type="http://schemas.openxmlformats.org/officeDocument/2006/relationships/font" Target="fonts/RobotoMono-regular.fntdata"/><Relationship Id="rId15" Type="http://schemas.openxmlformats.org/officeDocument/2006/relationships/slide" Target="slides/slide9.xml"/><Relationship Id="rId59" Type="http://schemas.openxmlformats.org/officeDocument/2006/relationships/font" Target="fonts/RobotoMono-boldItalic.fntdata"/><Relationship Id="rId14" Type="http://schemas.openxmlformats.org/officeDocument/2006/relationships/slide" Target="slides/slide8.xml"/><Relationship Id="rId58" Type="http://schemas.openxmlformats.org/officeDocument/2006/relationships/font" Target="fonts/RobotoMono-italic.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0" name="Shape 860"/>
        <p:cNvGrpSpPr/>
        <p:nvPr/>
      </p:nvGrpSpPr>
      <p:grpSpPr>
        <a:xfrm>
          <a:off x="0" y="0"/>
          <a:ext cx="0" cy="0"/>
          <a:chOff x="0" y="0"/>
          <a:chExt cx="0" cy="0"/>
        </a:xfrm>
      </p:grpSpPr>
      <p:sp>
        <p:nvSpPr>
          <p:cNvPr id="861" name="Google Shape;861;g34df41fc9c1_0_5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2" name="Google Shape;862;g34df41fc9c1_0_5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a:solidFill>
                  <a:schemeClr val="dk1"/>
                </a:solidFill>
              </a:rPr>
              <a:t>Hello everyone, and thank you for being here.</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This presentation is part of my first project for the </a:t>
            </a:r>
            <a:r>
              <a:rPr b="1" lang="en">
                <a:solidFill>
                  <a:schemeClr val="dk1"/>
                </a:solidFill>
              </a:rPr>
              <a:t>Ironhack Data Science and Machine Learning Bootcamp</a:t>
            </a:r>
            <a:r>
              <a:rPr lang="en">
                <a:solidFill>
                  <a:schemeClr val="dk1"/>
                </a:solidFill>
              </a:rPr>
              <a:t>, and it focuses on a </a:t>
            </a:r>
            <a:r>
              <a:rPr b="1" lang="en">
                <a:solidFill>
                  <a:schemeClr val="dk1"/>
                </a:solidFill>
              </a:rPr>
              <a:t>Cohort Analysis of Ironhack Payments Users</a:t>
            </a:r>
            <a:r>
              <a:rPr lang="en">
                <a:solidFill>
                  <a:schemeClr val="dk1"/>
                </a:solidFill>
              </a:rPr>
              <a:t>.</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My name is </a:t>
            </a:r>
            <a:r>
              <a:rPr b="1" lang="en">
                <a:solidFill>
                  <a:schemeClr val="dk1"/>
                </a:solidFill>
              </a:rPr>
              <a:t>Ginosca Alejandro Dávila</a:t>
            </a:r>
            <a:r>
              <a:rPr lang="en">
                <a:solidFill>
                  <a:schemeClr val="dk1"/>
                </a:solidFill>
              </a:rPr>
              <a:t>, and I’m excited to walk you through the insights and learnings I’ve uncovered during this analysis. Let’s begin.</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5" name="Shape 945"/>
        <p:cNvGrpSpPr/>
        <p:nvPr/>
      </p:nvGrpSpPr>
      <p:grpSpPr>
        <a:xfrm>
          <a:off x="0" y="0"/>
          <a:ext cx="0" cy="0"/>
          <a:chOff x="0" y="0"/>
          <a:chExt cx="0" cy="0"/>
        </a:xfrm>
      </p:grpSpPr>
      <p:sp>
        <p:nvSpPr>
          <p:cNvPr id="946" name="Google Shape;946;g35298188389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7" name="Google Shape;947;g35298188389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t>This shift shows a clear preference for faster service, despite the fee. Instant transfer usage rose from 0% to over 90% in just a few months, influencing both revenue and operational patterns.</a:t>
            </a:r>
            <a:endParaRPr/>
          </a:p>
          <a:p>
            <a:pPr indent="0" lvl="0" marL="0" rtl="0" algn="l">
              <a:lnSpc>
                <a:spcPct val="115000"/>
              </a:lnSpc>
              <a:spcBef>
                <a:spcPts val="1200"/>
              </a:spcBef>
              <a:spcAft>
                <a:spcPts val="120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3" name="Shape 953"/>
        <p:cNvGrpSpPr/>
        <p:nvPr/>
      </p:nvGrpSpPr>
      <p:grpSpPr>
        <a:xfrm>
          <a:off x="0" y="0"/>
          <a:ext cx="0" cy="0"/>
          <a:chOff x="0" y="0"/>
          <a:chExt cx="0" cy="0"/>
        </a:xfrm>
      </p:grpSpPr>
      <p:sp>
        <p:nvSpPr>
          <p:cNvPr id="954" name="Google Shape;954;g35298188389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5" name="Google Shape;955;g35298188389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rPr lang="en"/>
              <a:t>Instant fees are the largest source of revenue, followed by postpone and incident fees. This confirms that the fee model works primarily through user preference for instant service, rather than penalties or late payments.</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1" name="Shape 961"/>
        <p:cNvGrpSpPr/>
        <p:nvPr/>
      </p:nvGrpSpPr>
      <p:grpSpPr>
        <a:xfrm>
          <a:off x="0" y="0"/>
          <a:ext cx="0" cy="0"/>
          <a:chOff x="0" y="0"/>
          <a:chExt cx="0" cy="0"/>
        </a:xfrm>
      </p:grpSpPr>
      <p:sp>
        <p:nvSpPr>
          <p:cNvPr id="962" name="Google Shape;962;g35298188389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3" name="Google Shape;963;g35298188389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rPr lang="en"/>
              <a:t>While most requests are completed without issue, the number of incidents grew in line with user activity. Still, the incident ratio stayed relatively stable, suggesting a manageable risk profile despite growth.</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9" name="Shape 969"/>
        <p:cNvGrpSpPr/>
        <p:nvPr/>
      </p:nvGrpSpPr>
      <p:grpSpPr>
        <a:xfrm>
          <a:off x="0" y="0"/>
          <a:ext cx="0" cy="0"/>
          <a:chOff x="0" y="0"/>
          <a:chExt cx="0" cy="0"/>
        </a:xfrm>
      </p:grpSpPr>
      <p:sp>
        <p:nvSpPr>
          <p:cNvPr id="970" name="Google Shape;970;g35298188389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1" name="Google Shape;971;g35298188389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t>Here we see how the timing of fees relates to user behavior — incident and instant fees are charged after the request, while postpone fees are more flexible. It’s also worth noting that nearly all fees are set to a flat €5, showing a simple, predictable pricing structure, which could positively influence user trust.</a:t>
            </a:r>
            <a:endParaRPr/>
          </a:p>
          <a:p>
            <a:pPr indent="0" lvl="0" marL="0" rtl="0" algn="l">
              <a:lnSpc>
                <a:spcPct val="115000"/>
              </a:lnSpc>
              <a:spcBef>
                <a:spcPts val="1200"/>
              </a:spcBef>
              <a:spcAft>
                <a:spcPts val="120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8" name="Shape 978"/>
        <p:cNvGrpSpPr/>
        <p:nvPr/>
      </p:nvGrpSpPr>
      <p:grpSpPr>
        <a:xfrm>
          <a:off x="0" y="0"/>
          <a:ext cx="0" cy="0"/>
          <a:chOff x="0" y="0"/>
          <a:chExt cx="0" cy="0"/>
        </a:xfrm>
      </p:grpSpPr>
      <p:sp>
        <p:nvSpPr>
          <p:cNvPr id="979" name="Google Shape;979;g35298188389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0" name="Google Shape;980;g35298188389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t>By merging the datasets, I was able to trace which requests triggered which fees. This linkage is crucial for analyzing user behavior and financial impact at the request level, enabling better cohort-based analysis going forward.</a:t>
            </a:r>
            <a:endParaRPr/>
          </a:p>
          <a:p>
            <a:pPr indent="0" lvl="0" marL="0" rtl="0" algn="l">
              <a:lnSpc>
                <a:spcPct val="115000"/>
              </a:lnSpc>
              <a:spcBef>
                <a:spcPts val="1200"/>
              </a:spcBef>
              <a:spcAft>
                <a:spcPts val="120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5" name="Shape 985"/>
        <p:cNvGrpSpPr/>
        <p:nvPr/>
      </p:nvGrpSpPr>
      <p:grpSpPr>
        <a:xfrm>
          <a:off x="0" y="0"/>
          <a:ext cx="0" cy="0"/>
          <a:chOff x="0" y="0"/>
          <a:chExt cx="0" cy="0"/>
        </a:xfrm>
      </p:grpSpPr>
      <p:sp>
        <p:nvSpPr>
          <p:cNvPr id="986" name="Google Shape;986;g35298188389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7" name="Google Shape;987;g35298188389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a:t>By merging the datasets, I was able to trace which requests triggered which fees. This linkage is crucial for analyzing user behavior and financial impact at the request level, enabling better cohort-based analysis going forward.</a:t>
            </a:r>
            <a:endParaRPr/>
          </a:p>
          <a:p>
            <a:pPr indent="0" lvl="0" marL="0" rtl="0" algn="l">
              <a:lnSpc>
                <a:spcPct val="115000"/>
              </a:lnSpc>
              <a:spcBef>
                <a:spcPts val="1200"/>
              </a:spcBef>
              <a:spcAft>
                <a:spcPts val="120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3" name="Shape 993"/>
        <p:cNvGrpSpPr/>
        <p:nvPr/>
      </p:nvGrpSpPr>
      <p:grpSpPr>
        <a:xfrm>
          <a:off x="0" y="0"/>
          <a:ext cx="0" cy="0"/>
          <a:chOff x="0" y="0"/>
          <a:chExt cx="0" cy="0"/>
        </a:xfrm>
      </p:grpSpPr>
      <p:sp>
        <p:nvSpPr>
          <p:cNvPr id="994" name="Google Shape;994;g35756ff545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5" name="Google Shape;995;g35756ff545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rPr>
              <a:t>This heatmap shows how frequently users from each cohort used the service over time, measured by the number of cash requests per month.</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Activity on the platform began rising in April 2020 and peaked in </a:t>
            </a:r>
            <a:r>
              <a:rPr b="1" lang="en">
                <a:solidFill>
                  <a:schemeClr val="dk1"/>
                </a:solidFill>
              </a:rPr>
              <a:t>October 2020</a:t>
            </a:r>
            <a:r>
              <a:rPr lang="en">
                <a:solidFill>
                  <a:schemeClr val="dk1"/>
                </a:solidFill>
              </a:rPr>
              <a:t>, which saw over </a:t>
            </a:r>
            <a:r>
              <a:rPr b="1" lang="en">
                <a:solidFill>
                  <a:schemeClr val="dk1"/>
                </a:solidFill>
              </a:rPr>
              <a:t>6,200 cash requests</a:t>
            </a:r>
            <a:r>
              <a:rPr lang="en">
                <a:solidFill>
                  <a:schemeClr val="dk1"/>
                </a:solidFill>
              </a:rPr>
              <a:t> — the highest volume across all months.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We can also see that </a:t>
            </a:r>
            <a:r>
              <a:rPr b="1" lang="en">
                <a:solidFill>
                  <a:schemeClr val="dk1"/>
                </a:solidFill>
              </a:rPr>
              <a:t>June</a:t>
            </a:r>
            <a:r>
              <a:rPr lang="en">
                <a:solidFill>
                  <a:schemeClr val="dk1"/>
                </a:solidFill>
              </a:rPr>
              <a:t>, </a:t>
            </a:r>
            <a:r>
              <a:rPr b="1" lang="en">
                <a:solidFill>
                  <a:schemeClr val="dk1"/>
                </a:solidFill>
              </a:rPr>
              <a:t>July</a:t>
            </a:r>
            <a:r>
              <a:rPr lang="en">
                <a:solidFill>
                  <a:schemeClr val="dk1"/>
                </a:solidFill>
              </a:rPr>
              <a:t>, and </a:t>
            </a:r>
            <a:r>
              <a:rPr b="1" lang="en">
                <a:solidFill>
                  <a:schemeClr val="dk1"/>
                </a:solidFill>
              </a:rPr>
              <a:t>September 2020</a:t>
            </a:r>
            <a:r>
              <a:rPr lang="en">
                <a:solidFill>
                  <a:schemeClr val="dk1"/>
                </a:solidFill>
              </a:rPr>
              <a:t> were strong months in terms of overall usage.</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What's interesting is that earlier cohorts like </a:t>
            </a:r>
            <a:r>
              <a:rPr b="1" lang="en">
                <a:solidFill>
                  <a:schemeClr val="dk1"/>
                </a:solidFill>
              </a:rPr>
              <a:t>February to April 2020</a:t>
            </a:r>
            <a:r>
              <a:rPr lang="en">
                <a:solidFill>
                  <a:schemeClr val="dk1"/>
                </a:solidFill>
              </a:rPr>
              <a:t> show </a:t>
            </a:r>
            <a:r>
              <a:rPr b="1" lang="en">
                <a:solidFill>
                  <a:schemeClr val="dk1"/>
                </a:solidFill>
              </a:rPr>
              <a:t>sustained engagement over several months</a:t>
            </a:r>
            <a:r>
              <a:rPr lang="en">
                <a:solidFill>
                  <a:schemeClr val="dk1"/>
                </a:solidFill>
              </a:rPr>
              <a:t>, suggesting better retention.</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In contrast, later cohorts like </a:t>
            </a:r>
            <a:r>
              <a:rPr b="1" lang="en">
                <a:solidFill>
                  <a:schemeClr val="dk1"/>
                </a:solidFill>
              </a:rPr>
              <a:t>August to October 2020</a:t>
            </a:r>
            <a:r>
              <a:rPr lang="en">
                <a:solidFill>
                  <a:schemeClr val="dk1"/>
                </a:solidFill>
              </a:rPr>
              <a:t> demonstrate </a:t>
            </a:r>
            <a:r>
              <a:rPr b="1" lang="en">
                <a:solidFill>
                  <a:schemeClr val="dk1"/>
                </a:solidFill>
              </a:rPr>
              <a:t>strong initial activity</a:t>
            </a:r>
            <a:r>
              <a:rPr lang="en">
                <a:solidFill>
                  <a:schemeClr val="dk1"/>
                </a:solidFill>
              </a:rPr>
              <a:t> but </a:t>
            </a:r>
            <a:r>
              <a:rPr b="1" lang="en">
                <a:solidFill>
                  <a:schemeClr val="dk1"/>
                </a:solidFill>
              </a:rPr>
              <a:t>quicker drop-offs</a:t>
            </a:r>
            <a:r>
              <a:rPr lang="en">
                <a:solidFill>
                  <a:schemeClr val="dk1"/>
                </a:solidFill>
              </a:rPr>
              <a:t>, indicating a more short-term usage pattern.</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This pattern highlights a potential shift in user behavior as the platform scaled — something we’ll explore more through retention and CLV metrics in the next steps.</a:t>
            </a:r>
            <a:endParaRPr>
              <a:solidFill>
                <a:schemeClr val="dk1"/>
              </a:solidFill>
            </a:endParaRPr>
          </a:p>
          <a:p>
            <a:pPr indent="0" lvl="0" marL="0" rtl="0" algn="l">
              <a:spcBef>
                <a:spcPts val="1200"/>
              </a:spcBef>
              <a:spcAft>
                <a:spcPts val="0"/>
              </a:spcAft>
              <a:buNone/>
            </a:pPr>
            <a:r>
              <a:t/>
            </a:r>
            <a:endParaRPr>
              <a:solidFill>
                <a:schemeClr val="dk1"/>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2" name="Shape 1002"/>
        <p:cNvGrpSpPr/>
        <p:nvPr/>
      </p:nvGrpSpPr>
      <p:grpSpPr>
        <a:xfrm>
          <a:off x="0" y="0"/>
          <a:ext cx="0" cy="0"/>
          <a:chOff x="0" y="0"/>
          <a:chExt cx="0" cy="0"/>
        </a:xfrm>
      </p:grpSpPr>
      <p:sp>
        <p:nvSpPr>
          <p:cNvPr id="1003" name="Google Shape;1003;g35756ff5456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4" name="Google Shape;1004;g35756ff5456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This filtered heatmap focuses only on complete cohorts and complete months. The </a:t>
            </a:r>
            <a:r>
              <a:rPr b="1" lang="en">
                <a:solidFill>
                  <a:schemeClr val="dk1"/>
                </a:solidFill>
              </a:rPr>
              <a:t>April 2020</a:t>
            </a:r>
            <a:r>
              <a:rPr lang="en">
                <a:solidFill>
                  <a:schemeClr val="dk1"/>
                </a:solidFill>
              </a:rPr>
              <a:t> cohort stands out with exceptionally strong retention — over 82% in month 2 and sustained engagement for several months.</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February 2020</a:t>
            </a:r>
            <a:r>
              <a:rPr lang="en">
                <a:solidFill>
                  <a:schemeClr val="dk1"/>
                </a:solidFill>
              </a:rPr>
              <a:t> also performed well, peaking at around </a:t>
            </a:r>
            <a:r>
              <a:rPr b="1" lang="en">
                <a:solidFill>
                  <a:schemeClr val="dk1"/>
                </a:solidFill>
              </a:rPr>
              <a:t>74% retention by month 6</a:t>
            </a:r>
            <a:r>
              <a:rPr lang="en">
                <a:solidFill>
                  <a:schemeClr val="dk1"/>
                </a:solidFill>
              </a:rPr>
              <a:t>, suggesting effective onboarding or product-market fit during that time.</a:t>
            </a:r>
            <a:endParaRPr>
              <a:solidFill>
                <a:schemeClr val="dk1"/>
              </a:solidFill>
            </a:endParaRPr>
          </a:p>
          <a:p>
            <a:pPr indent="0" lvl="0" marL="0" rtl="0" algn="l">
              <a:spcBef>
                <a:spcPts val="0"/>
              </a:spcBef>
              <a:spcAft>
                <a:spcPts val="0"/>
              </a:spcAft>
              <a:buNone/>
            </a:pPr>
            <a:r>
              <a:rPr lang="en">
                <a:solidFill>
                  <a:schemeClr val="dk1"/>
                </a:solidFill>
              </a:rPr>
              <a:t>In contrast, </a:t>
            </a:r>
            <a:r>
              <a:rPr b="1" lang="en">
                <a:solidFill>
                  <a:schemeClr val="dk1"/>
                </a:solidFill>
              </a:rPr>
              <a:t>later cohorts</a:t>
            </a:r>
            <a:r>
              <a:rPr lang="en">
                <a:solidFill>
                  <a:schemeClr val="dk1"/>
                </a:solidFill>
              </a:rPr>
              <a:t> show sharper drop-off, highlighting potential areas to improve retention strategies going forward.</a:t>
            </a:r>
            <a:endParaRPr>
              <a:solidFill>
                <a:schemeClr val="dk1"/>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1" name="Shape 1011"/>
        <p:cNvGrpSpPr/>
        <p:nvPr/>
      </p:nvGrpSpPr>
      <p:grpSpPr>
        <a:xfrm>
          <a:off x="0" y="0"/>
          <a:ext cx="0" cy="0"/>
          <a:chOff x="0" y="0"/>
          <a:chExt cx="0" cy="0"/>
        </a:xfrm>
      </p:grpSpPr>
      <p:sp>
        <p:nvSpPr>
          <p:cNvPr id="1012" name="Google Shape;1012;g35756ff5456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3" name="Google Shape;1013;g35756ff5456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As platform usage expanded rapidly in mid-2020, incident rates also rose — peaking at over 25% for cohorts between April and July. This likely reflects increased strain on the system from higher request volumes, or onboarding challenges among new users.</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Earlier cohorts such as January and February 2020 showed lower incident rates, closer to 13%, suggesting a more controlled environment during those early stages.</a:t>
            </a:r>
            <a:endParaRPr>
              <a:solidFill>
                <a:schemeClr val="dk1"/>
              </a:solidFill>
            </a:endParaRPr>
          </a:p>
          <a:p>
            <a:pPr indent="0" lvl="0" marL="0" rtl="0" algn="l">
              <a:spcBef>
                <a:spcPts val="0"/>
              </a:spcBef>
              <a:spcAft>
                <a:spcPts val="0"/>
              </a:spcAft>
              <a:buNone/>
            </a:pPr>
            <a:r>
              <a:rPr lang="en">
                <a:solidFill>
                  <a:schemeClr val="dk1"/>
                </a:solidFill>
              </a:rPr>
              <a:t>These trends help pinpoint when improvements in </a:t>
            </a:r>
            <a:r>
              <a:rPr b="1" lang="en">
                <a:solidFill>
                  <a:schemeClr val="dk1"/>
                </a:solidFill>
              </a:rPr>
              <a:t>user education</a:t>
            </a:r>
            <a:r>
              <a:rPr lang="en">
                <a:solidFill>
                  <a:schemeClr val="dk1"/>
                </a:solidFill>
              </a:rPr>
              <a:t>, </a:t>
            </a:r>
            <a:r>
              <a:rPr b="1" lang="en">
                <a:solidFill>
                  <a:schemeClr val="dk1"/>
                </a:solidFill>
              </a:rPr>
              <a:t>repayment support</a:t>
            </a:r>
            <a:r>
              <a:rPr lang="en">
                <a:solidFill>
                  <a:schemeClr val="dk1"/>
                </a:solidFill>
              </a:rPr>
              <a:t>, or </a:t>
            </a:r>
            <a:r>
              <a:rPr b="1" lang="en">
                <a:solidFill>
                  <a:schemeClr val="dk1"/>
                </a:solidFill>
              </a:rPr>
              <a:t>platform stability</a:t>
            </a:r>
            <a:r>
              <a:rPr lang="en">
                <a:solidFill>
                  <a:schemeClr val="dk1"/>
                </a:solidFill>
              </a:rPr>
              <a:t> would have delivered the greatest impact.</a:t>
            </a:r>
            <a:endParaRPr>
              <a:solidFill>
                <a:schemeClr val="dk1"/>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0" name="Shape 1020"/>
        <p:cNvGrpSpPr/>
        <p:nvPr/>
      </p:nvGrpSpPr>
      <p:grpSpPr>
        <a:xfrm>
          <a:off x="0" y="0"/>
          <a:ext cx="0" cy="0"/>
          <a:chOff x="0" y="0"/>
          <a:chExt cx="0" cy="0"/>
        </a:xfrm>
      </p:grpSpPr>
      <p:sp>
        <p:nvSpPr>
          <p:cNvPr id="1021" name="Google Shape;1021;g35756ff5456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2" name="Google Shape;1022;g35756ff5456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rPr>
              <a:t>October 2020 was the platform’s top-earning cohort, generating over €23.5k in fees. However, since November 2020 is a partial month, retention for this group may appear lower than it truly was — so we interpret those retention values cautiously.</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In contrast, the June and July 2020 cohorts together brought in more than €25k and, importantly, we have follow-up data for these groups. Each retained between 49% and 54% of their users by the first month, signaling stronger early engagement and more reliable insight into user behavior. This makes them valuable benchmarks when evaluating both revenue generation and user retention.</a:t>
            </a:r>
            <a:endParaRPr>
              <a:solidFill>
                <a:schemeClr val="dk1"/>
              </a:solidFill>
            </a:endParaRPr>
          </a:p>
          <a:p>
            <a:pPr indent="0" lvl="0" marL="0" rtl="0" algn="l">
              <a:spcBef>
                <a:spcPts val="1200"/>
              </a:spcBef>
              <a:spcAft>
                <a:spcPts val="0"/>
              </a:spcAft>
              <a:buNone/>
            </a:pPr>
            <a:r>
              <a:t/>
            </a:r>
            <a:endParaRPr>
              <a:solidFill>
                <a:schemeClr val="dk1"/>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0" name="Shape 870"/>
        <p:cNvGrpSpPr/>
        <p:nvPr/>
      </p:nvGrpSpPr>
      <p:grpSpPr>
        <a:xfrm>
          <a:off x="0" y="0"/>
          <a:ext cx="0" cy="0"/>
          <a:chOff x="0" y="0"/>
          <a:chExt cx="0" cy="0"/>
        </a:xfrm>
      </p:grpSpPr>
      <p:sp>
        <p:nvSpPr>
          <p:cNvPr id="871" name="Google Shape;871;g34df41fc9c1_0_8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2" name="Google Shape;872;g34df41fc9c1_0_8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rPr>
              <a:t>This project centers on a </a:t>
            </a:r>
            <a:r>
              <a:rPr b="1" lang="en">
                <a:solidFill>
                  <a:schemeClr val="dk1"/>
                </a:solidFill>
              </a:rPr>
              <a:t>cohort analysis</a:t>
            </a:r>
            <a:r>
              <a:rPr lang="en">
                <a:solidFill>
                  <a:schemeClr val="dk1"/>
                </a:solidFill>
              </a:rPr>
              <a:t> of Ironhack Payments users. The main objective is to understand how user behavior evolves over time, segmented by the </a:t>
            </a:r>
            <a:r>
              <a:rPr b="1" lang="en">
                <a:solidFill>
                  <a:schemeClr val="dk1"/>
                </a:solidFill>
              </a:rPr>
              <a:t>month of their first cash advance request</a:t>
            </a:r>
            <a:r>
              <a:rPr lang="en">
                <a:solidFill>
                  <a:schemeClr val="dk1"/>
                </a:solidFill>
              </a:rPr>
              <a:t>.</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Ironhack Payments is a </a:t>
            </a:r>
            <a:r>
              <a:rPr b="1" lang="en">
                <a:solidFill>
                  <a:schemeClr val="dk1"/>
                </a:solidFill>
              </a:rPr>
              <a:t>digital financial services platform</a:t>
            </a:r>
            <a:r>
              <a:rPr lang="en">
                <a:solidFill>
                  <a:schemeClr val="dk1"/>
                </a:solidFill>
              </a:rPr>
              <a:t> that offers short-term cash advances. Their business model emphasizes </a:t>
            </a:r>
            <a:r>
              <a:rPr b="1" lang="en">
                <a:solidFill>
                  <a:schemeClr val="dk1"/>
                </a:solidFill>
              </a:rPr>
              <a:t>transparent pricing</a:t>
            </a:r>
            <a:r>
              <a:rPr lang="en">
                <a:solidFill>
                  <a:schemeClr val="dk1"/>
                </a:solidFill>
              </a:rPr>
              <a:t> without traditional interest — instead, users may pay </a:t>
            </a:r>
            <a:r>
              <a:rPr b="1" lang="en">
                <a:solidFill>
                  <a:schemeClr val="dk1"/>
                </a:solidFill>
              </a:rPr>
              <a:t>fees</a:t>
            </a:r>
            <a:r>
              <a:rPr lang="en">
                <a:solidFill>
                  <a:schemeClr val="dk1"/>
                </a:solidFill>
              </a:rPr>
              <a:t> for certain services.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Users have a few key interactions with the platform:</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They can request </a:t>
            </a:r>
            <a:r>
              <a:rPr b="1" lang="en">
                <a:solidFill>
                  <a:schemeClr val="dk1"/>
                </a:solidFill>
              </a:rPr>
              <a:t>regular (free)</a:t>
            </a:r>
            <a:r>
              <a:rPr lang="en">
                <a:solidFill>
                  <a:schemeClr val="dk1"/>
                </a:solidFill>
              </a:rPr>
              <a:t> or </a:t>
            </a:r>
            <a:r>
              <a:rPr b="1" lang="en">
                <a:solidFill>
                  <a:schemeClr val="dk1"/>
                </a:solidFill>
              </a:rPr>
              <a:t>instant (fee-based)</a:t>
            </a:r>
            <a:r>
              <a:rPr lang="en">
                <a:solidFill>
                  <a:schemeClr val="dk1"/>
                </a:solidFill>
              </a:rPr>
              <a:t> transfers.</a:t>
            </a:r>
            <a:br>
              <a:rPr lang="en">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Repayments are made via </a:t>
            </a:r>
            <a:r>
              <a:rPr b="1" lang="en">
                <a:solidFill>
                  <a:schemeClr val="dk1"/>
                </a:solidFill>
              </a:rPr>
              <a:t>scheduled SEPA direct debits</a:t>
            </a:r>
            <a:r>
              <a:rPr lang="en">
                <a:solidFill>
                  <a:schemeClr val="dk1"/>
                </a:solidFill>
              </a:rPr>
              <a:t>.</a:t>
            </a:r>
            <a:br>
              <a:rPr lang="en">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And they may encounter </a:t>
            </a:r>
            <a:r>
              <a:rPr b="1" lang="en">
                <a:solidFill>
                  <a:schemeClr val="dk1"/>
                </a:solidFill>
              </a:rPr>
              <a:t>fees</a:t>
            </a:r>
            <a:r>
              <a:rPr lang="en">
                <a:solidFill>
                  <a:schemeClr val="dk1"/>
                </a:solidFill>
              </a:rPr>
              <a:t> if they request instant transfers, postpone repayment dates, or if a payment incident occurs.</a:t>
            </a:r>
            <a:br>
              <a:rPr lang="en">
                <a:solidFill>
                  <a:schemeClr val="dk1"/>
                </a:solidFill>
              </a:rPr>
            </a:b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Understanding these user flows helps guide the metrics we analyze and provides context for behavioral trends.</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9" name="Shape 1029"/>
        <p:cNvGrpSpPr/>
        <p:nvPr/>
      </p:nvGrpSpPr>
      <p:grpSpPr>
        <a:xfrm>
          <a:off x="0" y="0"/>
          <a:ext cx="0" cy="0"/>
          <a:chOff x="0" y="0"/>
          <a:chExt cx="0" cy="0"/>
        </a:xfrm>
      </p:grpSpPr>
      <p:sp>
        <p:nvSpPr>
          <p:cNvPr id="1030" name="Google Shape;1030;g35756ff5456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1" name="Google Shape;1031;g35756ff5456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rPr>
              <a:t>This slide focuses on ARPU — how much revenue, on average, each user generated in their cohort.</a:t>
            </a:r>
            <a:br>
              <a:rPr lang="en">
                <a:solidFill>
                  <a:schemeClr val="dk1"/>
                </a:solidFill>
              </a:rPr>
            </a:br>
            <a:r>
              <a:rPr lang="en">
                <a:solidFill>
                  <a:schemeClr val="dk1"/>
                </a:solidFill>
              </a:rPr>
              <a:t> June 2020 stands out as the most monetized cohort with €9.33 per user, followed closely by May and July. These months reflect not only higher user activity, but also more efficient fee collection.</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In contrast, early cohorts like December 2019 or January 2020 had lower ARPU, likely due to smaller scale and earlier-stage platform usage.</a:t>
            </a:r>
            <a:br>
              <a:rPr lang="en">
                <a:solidFill>
                  <a:schemeClr val="dk1"/>
                </a:solidFill>
              </a:rPr>
            </a:br>
            <a:r>
              <a:rPr lang="en">
                <a:solidFill>
                  <a:schemeClr val="dk1"/>
                </a:solidFill>
              </a:rPr>
              <a:t> Later cohorts such as October 2020 saw huge user growth but lower ARPU, which may signal monetization challenges when onboarding large volumes quickly.</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ARPU helps us understand how well each user was monetized — a valuable lens when compared with retention and lifetime value.</a:t>
            </a:r>
            <a:endParaRPr>
              <a:solidFill>
                <a:schemeClr val="dk1"/>
              </a:solidFill>
            </a:endParaRPr>
          </a:p>
          <a:p>
            <a:pPr indent="0" lvl="0" marL="0" rtl="0" algn="l">
              <a:spcBef>
                <a:spcPts val="1200"/>
              </a:spcBef>
              <a:spcAft>
                <a:spcPts val="0"/>
              </a:spcAft>
              <a:buNone/>
            </a:pPr>
            <a:r>
              <a:t/>
            </a:r>
            <a:endParaRPr>
              <a:solidFill>
                <a:schemeClr val="dk1"/>
              </a:solidFil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8" name="Shape 1038"/>
        <p:cNvGrpSpPr/>
        <p:nvPr/>
      </p:nvGrpSpPr>
      <p:grpSpPr>
        <a:xfrm>
          <a:off x="0" y="0"/>
          <a:ext cx="0" cy="0"/>
          <a:chOff x="0" y="0"/>
          <a:chExt cx="0" cy="0"/>
        </a:xfrm>
      </p:grpSpPr>
      <p:sp>
        <p:nvSpPr>
          <p:cNvPr id="1039" name="Google Shape;1039;g35756ff5456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0" name="Google Shape;1040;g35756ff5456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rPr>
              <a:t>Now we shift from revenue per user to total lifetime value. CLV tells us how much a typical user from each cohort contributed over the course of their engagement.</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February 2020 is the clear leader here, with over €63 in lifetime value — not because of volume, but because those users stayed engaged for 9 months on average.</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March and May also performed well, pairing strong ARPU with retention. Meanwhile, more recent cohorts had less time to accumulate value and typically showed faster drop-offs in activity.</a:t>
            </a:r>
            <a:endParaRPr>
              <a:solidFill>
                <a:schemeClr val="dk1"/>
              </a:solidFill>
            </a:endParaRPr>
          </a:p>
          <a:p>
            <a:pPr indent="0" lvl="0" marL="0" rtl="0" algn="l">
              <a:lnSpc>
                <a:spcPct val="115000"/>
              </a:lnSpc>
              <a:spcBef>
                <a:spcPts val="1200"/>
              </a:spcBef>
              <a:spcAft>
                <a:spcPts val="1200"/>
              </a:spcAft>
              <a:buNone/>
            </a:pPr>
            <a:r>
              <a:rPr lang="en">
                <a:solidFill>
                  <a:schemeClr val="dk1"/>
                </a:solidFill>
              </a:rPr>
              <a:t>This metric emphasizes the importance of not just acquiring users, but retaining them. A smaller, loyal cohort can outperform a larger one with quick churn.</a:t>
            </a:r>
            <a:endParaRPr>
              <a:solidFill>
                <a:schemeClr val="dk1"/>
              </a:solidFil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7" name="Shape 1047"/>
        <p:cNvGrpSpPr/>
        <p:nvPr/>
      </p:nvGrpSpPr>
      <p:grpSpPr>
        <a:xfrm>
          <a:off x="0" y="0"/>
          <a:ext cx="0" cy="0"/>
          <a:chOff x="0" y="0"/>
          <a:chExt cx="0" cy="0"/>
        </a:xfrm>
      </p:grpSpPr>
      <p:sp>
        <p:nvSpPr>
          <p:cNvPr id="1048" name="Google Shape;1048;g35756ff5456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9" name="Google Shape;1049;g35756ff5456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This slide summarizes the most important findings from the cohort analysis. The biggest growth came mid-2020, but only some cohorts retained well. We also saw that the most profitable users weren’t always the newest or largest — loyalty mattered more than size.</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4" name="Shape 1054"/>
        <p:cNvGrpSpPr/>
        <p:nvPr/>
      </p:nvGrpSpPr>
      <p:grpSpPr>
        <a:xfrm>
          <a:off x="0" y="0"/>
          <a:ext cx="0" cy="0"/>
          <a:chOff x="0" y="0"/>
          <a:chExt cx="0" cy="0"/>
        </a:xfrm>
      </p:grpSpPr>
      <p:sp>
        <p:nvSpPr>
          <p:cNvPr id="1055" name="Google Shape;1055;g35756ff5456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6" name="Google Shape;1056;g35756ff5456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Here we translate analysis into action. The goal is to turn insights into retention strategies, better onboarding, and smarter growth. Importantly, we recommend investing in a cohort dashboard to keep tracking these trends continuously.</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1" name="Shape 1061"/>
        <p:cNvGrpSpPr/>
        <p:nvPr/>
      </p:nvGrpSpPr>
      <p:grpSpPr>
        <a:xfrm>
          <a:off x="0" y="0"/>
          <a:ext cx="0" cy="0"/>
          <a:chOff x="0" y="0"/>
          <a:chExt cx="0" cy="0"/>
        </a:xfrm>
      </p:grpSpPr>
      <p:sp>
        <p:nvSpPr>
          <p:cNvPr id="1062" name="Google Shape;1062;g35756ff5456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3" name="Google Shape;1063;g35756ff5456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Thanks again for reviewing this project. I welcome any questions about the analysis, methodology, or business recommendations.</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7" name="Shape 877"/>
        <p:cNvGrpSpPr/>
        <p:nvPr/>
      </p:nvGrpSpPr>
      <p:grpSpPr>
        <a:xfrm>
          <a:off x="0" y="0"/>
          <a:ext cx="0" cy="0"/>
          <a:chOff x="0" y="0"/>
          <a:chExt cx="0" cy="0"/>
        </a:xfrm>
      </p:grpSpPr>
      <p:sp>
        <p:nvSpPr>
          <p:cNvPr id="878" name="Google Shape;878;g34df41fc9c1_0_8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9" name="Google Shape;879;g34df41fc9c1_0_8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rPr>
              <a:t>In this project, we’re focusing on four key metrics to evaluate user behavior and cohort performance.</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The first is </a:t>
            </a:r>
            <a:r>
              <a:rPr b="1" lang="en">
                <a:solidFill>
                  <a:schemeClr val="dk1"/>
                </a:solidFill>
              </a:rPr>
              <a:t>Frequency of Service Usage</a:t>
            </a:r>
            <a:r>
              <a:rPr lang="en">
                <a:solidFill>
                  <a:schemeClr val="dk1"/>
                </a:solidFill>
              </a:rPr>
              <a:t> — we measure how often users from each cohort request cash advances over time. This helps us understand engagement and usage longevity.</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Next, we calculate the </a:t>
            </a:r>
            <a:r>
              <a:rPr b="1" lang="en">
                <a:solidFill>
                  <a:schemeClr val="dk1"/>
                </a:solidFill>
              </a:rPr>
              <a:t>Incident Rate</a:t>
            </a:r>
            <a:r>
              <a:rPr lang="en">
                <a:solidFill>
                  <a:schemeClr val="dk1"/>
                </a:solidFill>
              </a:rPr>
              <a:t>, which tracks failed reimbursements or other payment issues by cohort. This reveals patterns of risk and highlights areas for operational improvement.</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The third metric is </a:t>
            </a:r>
            <a:r>
              <a:rPr b="1" lang="en">
                <a:solidFill>
                  <a:schemeClr val="dk1"/>
                </a:solidFill>
              </a:rPr>
              <a:t>Revenue Generated</a:t>
            </a:r>
            <a:r>
              <a:rPr lang="en">
                <a:solidFill>
                  <a:schemeClr val="dk1"/>
                </a:solidFill>
              </a:rPr>
              <a:t>. We sum the total amount of fees paid by each cohort to understand their financial contribution to the business.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Lastly, we include a </a:t>
            </a:r>
            <a:r>
              <a:rPr b="1" lang="en">
                <a:solidFill>
                  <a:schemeClr val="dk1"/>
                </a:solidFill>
              </a:rPr>
              <a:t>Custom Metric</a:t>
            </a:r>
            <a:r>
              <a:rPr lang="en">
                <a:solidFill>
                  <a:schemeClr val="dk1"/>
                </a:solidFill>
              </a:rPr>
              <a:t>. This will be a tailored indicator that goes beyond standard KPIs — it could focus on behavioral patterns, retention trends, or a unique insight that emerges from the data.</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Together, these metrics provide a well-rounded view of user lifecycle, risk, and value.</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4" name="Shape 894"/>
        <p:cNvGrpSpPr/>
        <p:nvPr/>
      </p:nvGrpSpPr>
      <p:grpSpPr>
        <a:xfrm>
          <a:off x="0" y="0"/>
          <a:ext cx="0" cy="0"/>
          <a:chOff x="0" y="0"/>
          <a:chExt cx="0" cy="0"/>
        </a:xfrm>
      </p:grpSpPr>
      <p:sp>
        <p:nvSpPr>
          <p:cNvPr id="895" name="Google Shape;895;g34df41fc9c1_0_9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6" name="Google Shape;896;g34df41fc9c1_0_9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rPr>
              <a:t>Our project is based on two primary datasets provided by Ironhack Payments in CSV format, along with a Lexique file that explains the business context and column definitions.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On the left, we have the </a:t>
            </a:r>
            <a:r>
              <a:rPr lang="en">
                <a:solidFill>
                  <a:srgbClr val="188038"/>
                </a:solidFill>
                <a:latin typeface="Roboto Mono"/>
                <a:ea typeface="Roboto Mono"/>
                <a:cs typeface="Roboto Mono"/>
                <a:sym typeface="Roboto Mono"/>
              </a:rPr>
              <a:t>cash_df</a:t>
            </a:r>
            <a:r>
              <a:rPr lang="en">
                <a:solidFill>
                  <a:schemeClr val="dk1"/>
                </a:solidFill>
              </a:rPr>
              <a:t> dataset, which contains nearly 24,000 rows — one per cash advance request. Each row includes the request ID, amount, status, creation and update timestamps, user identifiers, transfer type, reimbursement information, and recovery status in case of payment incidents.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On the right, we have the </a:t>
            </a:r>
            <a:r>
              <a:rPr lang="en">
                <a:solidFill>
                  <a:srgbClr val="188038"/>
                </a:solidFill>
                <a:latin typeface="Roboto Mono"/>
                <a:ea typeface="Roboto Mono"/>
                <a:cs typeface="Roboto Mono"/>
                <a:sym typeface="Roboto Mono"/>
              </a:rPr>
              <a:t>fees_df</a:t>
            </a:r>
            <a:r>
              <a:rPr lang="en">
                <a:solidFill>
                  <a:schemeClr val="dk1"/>
                </a:solidFill>
              </a:rPr>
              <a:t> dataset, with just over 21,000 rows. Each row corresponds to a specific fee applied to a cash request. This includes fee ID, type, status, reason, category, and when the fee was charged.</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Understanding the structure of these datasets is key for both our data cleaning process and the subsequent cohort analysis.</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6" name="Shape 906"/>
        <p:cNvGrpSpPr/>
        <p:nvPr/>
      </p:nvGrpSpPr>
      <p:grpSpPr>
        <a:xfrm>
          <a:off x="0" y="0"/>
          <a:ext cx="0" cy="0"/>
          <a:chOff x="0" y="0"/>
          <a:chExt cx="0" cy="0"/>
        </a:xfrm>
      </p:grpSpPr>
      <p:sp>
        <p:nvSpPr>
          <p:cNvPr id="907" name="Google Shape;907;g34df41fc9c1_0_9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8" name="Google Shape;908;g34df41fc9c1_0_9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rPr>
              <a:t>In this phase, I focused on understanding the reliability of the raw data before applying any cleaning steps.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I started by reviewing </a:t>
            </a:r>
            <a:r>
              <a:rPr b="1" lang="en">
                <a:solidFill>
                  <a:schemeClr val="dk1"/>
                </a:solidFill>
              </a:rPr>
              <a:t>missing values</a:t>
            </a:r>
            <a:r>
              <a:rPr lang="en">
                <a:solidFill>
                  <a:schemeClr val="dk1"/>
                </a:solidFill>
              </a:rPr>
              <a:t>. Most of them were expected — for example, the </a:t>
            </a:r>
            <a:r>
              <a:rPr lang="en">
                <a:solidFill>
                  <a:srgbClr val="188038"/>
                </a:solidFill>
                <a:latin typeface="Roboto Mono"/>
                <a:ea typeface="Roboto Mono"/>
                <a:cs typeface="Roboto Mono"/>
                <a:sym typeface="Roboto Mono"/>
              </a:rPr>
              <a:t>reimbursement_date</a:t>
            </a:r>
            <a:r>
              <a:rPr lang="en">
                <a:solidFill>
                  <a:schemeClr val="dk1"/>
                </a:solidFill>
              </a:rPr>
              <a:t> is often missing for requests that were either canceled, rejected, or already reimbursed. Others like </a:t>
            </a:r>
            <a:r>
              <a:rPr lang="en">
                <a:solidFill>
                  <a:srgbClr val="188038"/>
                </a:solidFill>
                <a:latin typeface="Roboto Mono"/>
                <a:ea typeface="Roboto Mono"/>
                <a:cs typeface="Roboto Mono"/>
                <a:sym typeface="Roboto Mono"/>
              </a:rPr>
              <a:t>user_id</a:t>
            </a:r>
            <a:r>
              <a:rPr lang="en">
                <a:solidFill>
                  <a:schemeClr val="dk1"/>
                </a:solidFill>
              </a:rPr>
              <a:t> and </a:t>
            </a:r>
            <a:r>
              <a:rPr lang="en">
                <a:solidFill>
                  <a:srgbClr val="188038"/>
                </a:solidFill>
                <a:latin typeface="Roboto Mono"/>
                <a:ea typeface="Roboto Mono"/>
                <a:cs typeface="Roboto Mono"/>
                <a:sym typeface="Roboto Mono"/>
              </a:rPr>
              <a:t>cash_request_id</a:t>
            </a:r>
            <a:r>
              <a:rPr lang="en">
                <a:solidFill>
                  <a:schemeClr val="dk1"/>
                </a:solidFill>
              </a:rPr>
              <a:t> required deeper inspection to ensure they wouldn’t break links or logic downstream.</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I also validated all </a:t>
            </a:r>
            <a:r>
              <a:rPr b="1" lang="en">
                <a:solidFill>
                  <a:schemeClr val="dk1"/>
                </a:solidFill>
              </a:rPr>
              <a:t>datetime fields</a:t>
            </a:r>
            <a:r>
              <a:rPr lang="en">
                <a:solidFill>
                  <a:schemeClr val="dk1"/>
                </a:solidFill>
              </a:rPr>
              <a:t>, where I found a mix of timezone-aware and naive formats. After normalizing them, I verified that there were no timestamps mistakenly placed in the future.</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For </a:t>
            </a:r>
            <a:r>
              <a:rPr b="1" lang="en">
                <a:solidFill>
                  <a:schemeClr val="dk1"/>
                </a:solidFill>
              </a:rPr>
              <a:t>monetary fields</a:t>
            </a:r>
            <a:r>
              <a:rPr lang="en">
                <a:solidFill>
                  <a:schemeClr val="dk1"/>
                </a:solidFill>
              </a:rPr>
              <a:t>, I confirmed that all values in </a:t>
            </a:r>
            <a:r>
              <a:rPr lang="en">
                <a:solidFill>
                  <a:srgbClr val="188038"/>
                </a:solidFill>
                <a:latin typeface="Roboto Mono"/>
                <a:ea typeface="Roboto Mono"/>
                <a:cs typeface="Roboto Mono"/>
                <a:sym typeface="Roboto Mono"/>
              </a:rPr>
              <a:t>amount</a:t>
            </a:r>
            <a:r>
              <a:rPr lang="en">
                <a:solidFill>
                  <a:schemeClr val="dk1"/>
                </a:solidFill>
              </a:rPr>
              <a:t> and </a:t>
            </a:r>
            <a:r>
              <a:rPr lang="en">
                <a:solidFill>
                  <a:srgbClr val="188038"/>
                </a:solidFill>
                <a:latin typeface="Roboto Mono"/>
                <a:ea typeface="Roboto Mono"/>
                <a:cs typeface="Roboto Mono"/>
                <a:sym typeface="Roboto Mono"/>
              </a:rPr>
              <a:t>total_amount</a:t>
            </a:r>
            <a:r>
              <a:rPr lang="en">
                <a:solidFill>
                  <a:schemeClr val="dk1"/>
                </a:solidFill>
              </a:rPr>
              <a:t> were valid — no negatives or zeroes.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I checked for </a:t>
            </a:r>
            <a:r>
              <a:rPr b="1" lang="en">
                <a:solidFill>
                  <a:schemeClr val="dk1"/>
                </a:solidFill>
              </a:rPr>
              <a:t>dataset link integrity</a:t>
            </a:r>
            <a:r>
              <a:rPr lang="en">
                <a:solidFill>
                  <a:schemeClr val="dk1"/>
                </a:solidFill>
              </a:rPr>
              <a:t> and found just four rows in the fees dataset missing a </a:t>
            </a:r>
            <a:r>
              <a:rPr lang="en">
                <a:solidFill>
                  <a:srgbClr val="188038"/>
                </a:solidFill>
                <a:latin typeface="Roboto Mono"/>
                <a:ea typeface="Roboto Mono"/>
                <a:cs typeface="Roboto Mono"/>
                <a:sym typeface="Roboto Mono"/>
              </a:rPr>
              <a:t>cash_request_id</a:t>
            </a:r>
            <a:r>
              <a:rPr lang="en">
                <a:solidFill>
                  <a:schemeClr val="dk1"/>
                </a:solidFill>
              </a:rPr>
              <a:t>. These couldn’t be linked to any cash request and were flagged for removal.</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Finally, I performed a </a:t>
            </a:r>
            <a:r>
              <a:rPr b="1" lang="en">
                <a:solidFill>
                  <a:schemeClr val="dk1"/>
                </a:solidFill>
              </a:rPr>
              <a:t>duplicate check</a:t>
            </a:r>
            <a:r>
              <a:rPr lang="en">
                <a:solidFill>
                  <a:schemeClr val="dk1"/>
                </a:solidFill>
              </a:rPr>
              <a:t>, and I’m happy to report there were no fully duplicated rows or primary key conflicts.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This assessment gave me a clear understanding of the key quality issues to address in the next step: data cleaning.</a:t>
            </a:r>
            <a:endParaRPr>
              <a:solidFill>
                <a:schemeClr val="dk1"/>
              </a:solidFill>
            </a:endParaRPr>
          </a:p>
          <a:p>
            <a:pPr indent="0" lvl="0" marL="0" rtl="0" algn="l">
              <a:spcBef>
                <a:spcPts val="1200"/>
              </a:spcBef>
              <a:spcAft>
                <a:spcPts val="0"/>
              </a:spcAft>
              <a:buNone/>
            </a:pPr>
            <a:r>
              <a:t/>
            </a:r>
            <a:endParaRPr>
              <a:solidFill>
                <a:schemeClr val="dk1"/>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3" name="Shape 913"/>
        <p:cNvGrpSpPr/>
        <p:nvPr/>
      </p:nvGrpSpPr>
      <p:grpSpPr>
        <a:xfrm>
          <a:off x="0" y="0"/>
          <a:ext cx="0" cy="0"/>
          <a:chOff x="0" y="0"/>
          <a:chExt cx="0" cy="0"/>
        </a:xfrm>
      </p:grpSpPr>
      <p:sp>
        <p:nvSpPr>
          <p:cNvPr id="914" name="Google Shape;914;g34df41fc9c1_0_9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5" name="Google Shape;915;g34df41fc9c1_0_9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Based on the quality checks, I applied several cleaning steps. All datetime fields were converted and normalized for consistent use. I created a unified </a:t>
            </a:r>
            <a:r>
              <a:rPr lang="en">
                <a:solidFill>
                  <a:srgbClr val="188038"/>
                </a:solidFill>
                <a:latin typeface="Roboto Mono"/>
                <a:ea typeface="Roboto Mono"/>
                <a:cs typeface="Roboto Mono"/>
                <a:sym typeface="Roboto Mono"/>
              </a:rPr>
              <a:t>final_user_id</a:t>
            </a:r>
            <a:r>
              <a:rPr lang="en">
                <a:solidFill>
                  <a:schemeClr val="dk1"/>
                </a:solidFill>
              </a:rPr>
              <a:t> to ensure we could group users accurately, regardless of account deletion.</a:t>
            </a:r>
            <a:endParaRPr>
              <a:solidFill>
                <a:schemeClr val="dk1"/>
              </a:solidFill>
            </a:endParaRPr>
          </a:p>
          <a:p>
            <a:pPr indent="0" lvl="0" marL="0" rtl="0" algn="l">
              <a:spcBef>
                <a:spcPts val="0"/>
              </a:spcBef>
              <a:spcAft>
                <a:spcPts val="0"/>
              </a:spcAft>
              <a:buNone/>
            </a:pPr>
            <a:r>
              <a:rPr lang="en">
                <a:solidFill>
                  <a:schemeClr val="dk1"/>
                </a:solidFill>
              </a:rPr>
              <a:t>I also removed rows that couldn’t be linked across datasets, and standardized categorical values to prevent mismatches during grouping. Finally, I verified the numeric columns and reordered variables to improve dataset usability going forward.</a:t>
            </a:r>
            <a:endParaRPr>
              <a:solidFill>
                <a:schemeClr val="dk1"/>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0" name="Shape 920"/>
        <p:cNvGrpSpPr/>
        <p:nvPr/>
      </p:nvGrpSpPr>
      <p:grpSpPr>
        <a:xfrm>
          <a:off x="0" y="0"/>
          <a:ext cx="0" cy="0"/>
          <a:chOff x="0" y="0"/>
          <a:chExt cx="0" cy="0"/>
        </a:xfrm>
      </p:grpSpPr>
      <p:sp>
        <p:nvSpPr>
          <p:cNvPr id="921" name="Google Shape;921;g3529818838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2" name="Google Shape;922;g3529818838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t>Before jumping into cohort analysis, I conducted exploratory data analysis to better understand the structure and behavior of the cleaned datasets. This helped me surface trends in usage, revenue, and platform risks. The data used here was the output of the previous cleaning phase.</a:t>
            </a:r>
            <a:endParaRPr/>
          </a:p>
          <a:p>
            <a:pPr indent="0" lvl="0" marL="0" rtl="0" algn="l">
              <a:spcBef>
                <a:spcPts val="120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9" name="Shape 929"/>
        <p:cNvGrpSpPr/>
        <p:nvPr/>
      </p:nvGrpSpPr>
      <p:grpSpPr>
        <a:xfrm>
          <a:off x="0" y="0"/>
          <a:ext cx="0" cy="0"/>
          <a:chOff x="0" y="0"/>
          <a:chExt cx="0" cy="0"/>
        </a:xfrm>
      </p:grpSpPr>
      <p:sp>
        <p:nvSpPr>
          <p:cNvPr id="930" name="Google Shape;930;g35298188389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1" name="Google Shape;931;g35298188389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a:t>We can clearly see a strong upward trend starting in May 2020, with both the number of requests and the total cash amounts rising steadily each month. The chart shows how closely these two trends mirror each other — when more users requested cash, they also requested higher total amounts.</a:t>
            </a:r>
            <a:endParaRPr/>
          </a:p>
          <a:p>
            <a:pPr indent="0" lvl="0" marL="0" rtl="0" algn="l">
              <a:lnSpc>
                <a:spcPct val="115000"/>
              </a:lnSpc>
              <a:spcBef>
                <a:spcPts val="1200"/>
              </a:spcBef>
              <a:spcAft>
                <a:spcPts val="0"/>
              </a:spcAft>
              <a:buNone/>
            </a:pPr>
            <a:r>
              <a:rPr lang="en"/>
              <a:t>The platform reached its peak in October 2020, both in terms of user activity and financial demand. It’s important to note that the first and last months shown — November 2019 and November 2020 — are partial months, which explains their lower numbers.</a:t>
            </a:r>
            <a:endParaRPr/>
          </a:p>
          <a:p>
            <a:pPr indent="0" lvl="0" marL="0" rtl="0" algn="l">
              <a:lnSpc>
                <a:spcPct val="115000"/>
              </a:lnSpc>
              <a:spcBef>
                <a:spcPts val="1200"/>
              </a:spcBef>
              <a:spcAft>
                <a:spcPts val="1200"/>
              </a:spcAft>
              <a:buNone/>
            </a:pPr>
            <a:r>
              <a:rPr lang="en"/>
              <a:t>These patterns give us a solid foundation to define user cohorts by month and better understand behavior over time.</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7" name="Shape 937"/>
        <p:cNvGrpSpPr/>
        <p:nvPr/>
      </p:nvGrpSpPr>
      <p:grpSpPr>
        <a:xfrm>
          <a:off x="0" y="0"/>
          <a:ext cx="0" cy="0"/>
          <a:chOff x="0" y="0"/>
          <a:chExt cx="0" cy="0"/>
        </a:xfrm>
      </p:grpSpPr>
      <p:sp>
        <p:nvSpPr>
          <p:cNvPr id="938" name="Google Shape;938;g35298188389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9" name="Google Shape;939;g35298188389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t>Most users are one-time users, but nearly 40% returned for additional cash requests. This distribution shows there's a meaningful segment of repeat users, which could impact cohort retention and revenue metrics</a:t>
            </a:r>
            <a:endParaRPr/>
          </a:p>
          <a:p>
            <a:pPr indent="0" lvl="0" marL="0" rtl="0" algn="l">
              <a:lnSpc>
                <a:spcPct val="115000"/>
              </a:lnSpc>
              <a:spcBef>
                <a:spcPts val="1200"/>
              </a:spcBef>
              <a:spcAft>
                <a:spcPts val="120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4">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spcBef>
                <a:spcPts val="0"/>
              </a:spcBef>
              <a:spcAft>
                <a:spcPts val="0"/>
              </a:spcAft>
              <a:buSzPts val="2800"/>
              <a:buNone/>
              <a:defRPr sz="2800"/>
            </a:lvl1pPr>
            <a:lvl2pPr lvl="1" algn="ctr">
              <a:spcBef>
                <a:spcPts val="0"/>
              </a:spcBef>
              <a:spcAft>
                <a:spcPts val="0"/>
              </a:spcAft>
              <a:buSzPts val="2800"/>
              <a:buNone/>
              <a:defRPr sz="2800"/>
            </a:lvl2pPr>
            <a:lvl3pPr lvl="2" algn="ctr">
              <a:spcBef>
                <a:spcPts val="0"/>
              </a:spcBef>
              <a:spcAft>
                <a:spcPts val="0"/>
              </a:spcAft>
              <a:buSzPts val="2800"/>
              <a:buNone/>
              <a:defRPr sz="2800"/>
            </a:lvl3pPr>
            <a:lvl4pPr lvl="3" algn="ctr">
              <a:spcBef>
                <a:spcPts val="0"/>
              </a:spcBef>
              <a:spcAft>
                <a:spcPts val="0"/>
              </a:spcAft>
              <a:buSzPts val="2800"/>
              <a:buNone/>
              <a:defRPr sz="2800"/>
            </a:lvl4pPr>
            <a:lvl5pPr lvl="4" algn="ctr">
              <a:spcBef>
                <a:spcPts val="0"/>
              </a:spcBef>
              <a:spcAft>
                <a:spcPts val="0"/>
              </a:spcAft>
              <a:buSzPts val="2800"/>
              <a:buNone/>
              <a:defRPr sz="2800"/>
            </a:lvl5pPr>
            <a:lvl6pPr lvl="5" algn="ctr">
              <a:spcBef>
                <a:spcPts val="0"/>
              </a:spcBef>
              <a:spcAft>
                <a:spcPts val="0"/>
              </a:spcAft>
              <a:buSzPts val="2800"/>
              <a:buNone/>
              <a:defRPr sz="2800"/>
            </a:lvl6pPr>
            <a:lvl7pPr lvl="6" algn="ctr">
              <a:spcBef>
                <a:spcPts val="0"/>
              </a:spcBef>
              <a:spcAft>
                <a:spcPts val="0"/>
              </a:spcAft>
              <a:buSzPts val="2800"/>
              <a:buNone/>
              <a:defRPr sz="2800"/>
            </a:lvl7pPr>
            <a:lvl8pPr lvl="7" algn="ctr">
              <a:spcBef>
                <a:spcPts val="0"/>
              </a:spcBef>
              <a:spcAft>
                <a:spcPts val="0"/>
              </a:spcAft>
              <a:buSzPts val="2800"/>
              <a:buNone/>
              <a:defRPr sz="2800"/>
            </a:lvl8pPr>
            <a:lvl9pPr lvl="8" algn="ctr">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_1_1">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17500" lvl="0" marL="457200" algn="ctr">
              <a:spcBef>
                <a:spcPts val="0"/>
              </a:spcBef>
              <a:spcAft>
                <a:spcPts val="0"/>
              </a:spcAft>
              <a:buSzPts val="14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_1">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CUSTOM_7_1">
    <p:spTree>
      <p:nvGrpSpPr>
        <p:cNvPr id="50" name="Shape 50"/>
        <p:cNvGrpSpPr/>
        <p:nvPr/>
      </p:nvGrpSpPr>
      <p:grpSpPr>
        <a:xfrm>
          <a:off x="0" y="0"/>
          <a:ext cx="0" cy="0"/>
          <a:chOff x="0" y="0"/>
          <a:chExt cx="0" cy="0"/>
        </a:xfrm>
      </p:grpSpPr>
      <p:sp>
        <p:nvSpPr>
          <p:cNvPr id="51" name="Google Shape;51;p13"/>
          <p:cNvSpPr txBox="1"/>
          <p:nvPr>
            <p:ph type="title"/>
          </p:nvPr>
        </p:nvSpPr>
        <p:spPr>
          <a:xfrm>
            <a:off x="677325" y="1832775"/>
            <a:ext cx="3217200" cy="1484100"/>
          </a:xfrm>
          <a:prstGeom prst="rect">
            <a:avLst/>
          </a:prstGeom>
        </p:spPr>
        <p:txBody>
          <a:bodyPr anchorCtr="0" anchor="ctr" bIns="91425" lIns="91425" spcFirstLastPara="1" rIns="91425" wrap="square" tIns="91425">
            <a:noAutofit/>
          </a:bodyPr>
          <a:lstStyle>
            <a:lvl1pPr lvl="0">
              <a:spcBef>
                <a:spcPts val="0"/>
              </a:spcBef>
              <a:spcAft>
                <a:spcPts val="0"/>
              </a:spcAft>
              <a:buSzPts val="4200"/>
              <a:buNone/>
              <a:defRPr sz="4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2" name="Google Shape;52;p13"/>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sp>
        <p:nvSpPr>
          <p:cNvPr id="53" name="Google Shape;53;p13"/>
          <p:cNvSpPr txBox="1"/>
          <p:nvPr>
            <p:ph idx="1" type="subTitle"/>
          </p:nvPr>
        </p:nvSpPr>
        <p:spPr>
          <a:xfrm>
            <a:off x="4406650" y="39375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54" name="Google Shape;54;p13"/>
          <p:cNvSpPr txBox="1"/>
          <p:nvPr>
            <p:ph idx="2" type="subTitle"/>
          </p:nvPr>
        </p:nvSpPr>
        <p:spPr>
          <a:xfrm>
            <a:off x="4406650" y="115170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55" name="Google Shape;55;p13"/>
          <p:cNvSpPr txBox="1"/>
          <p:nvPr>
            <p:ph idx="3" type="subTitle"/>
          </p:nvPr>
        </p:nvSpPr>
        <p:spPr>
          <a:xfrm>
            <a:off x="4406650" y="342557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56" name="Google Shape;56;p13"/>
          <p:cNvSpPr txBox="1"/>
          <p:nvPr>
            <p:ph idx="4" type="subTitle"/>
          </p:nvPr>
        </p:nvSpPr>
        <p:spPr>
          <a:xfrm>
            <a:off x="4406650" y="190966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57" name="Google Shape;57;p13"/>
          <p:cNvSpPr txBox="1"/>
          <p:nvPr>
            <p:ph idx="5" type="subTitle"/>
          </p:nvPr>
        </p:nvSpPr>
        <p:spPr>
          <a:xfrm>
            <a:off x="4406650" y="418352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58" name="Google Shape;58;p13"/>
          <p:cNvSpPr txBox="1"/>
          <p:nvPr>
            <p:ph idx="6" type="subTitle"/>
          </p:nvPr>
        </p:nvSpPr>
        <p:spPr>
          <a:xfrm>
            <a:off x="4406650" y="266761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p:cSld name="CUSTOM_8_1">
    <p:spTree>
      <p:nvGrpSpPr>
        <p:cNvPr id="59" name="Shape 59"/>
        <p:cNvGrpSpPr/>
        <p:nvPr/>
      </p:nvGrpSpPr>
      <p:grpSpPr>
        <a:xfrm>
          <a:off x="0" y="0"/>
          <a:ext cx="0" cy="0"/>
          <a:chOff x="0" y="0"/>
          <a:chExt cx="0" cy="0"/>
        </a:xfrm>
      </p:grpSpPr>
      <p:sp>
        <p:nvSpPr>
          <p:cNvPr id="60" name="Google Shape;60;p1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5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1" name="Google Shape;61;p14"/>
          <p:cNvSpPr txBox="1"/>
          <p:nvPr>
            <p:ph idx="1" type="body"/>
          </p:nvPr>
        </p:nvSpPr>
        <p:spPr>
          <a:xfrm>
            <a:off x="311700" y="1152475"/>
            <a:ext cx="4473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62" name="Google Shape;62;p14"/>
          <p:cNvSpPr/>
          <p:nvPr>
            <p:ph idx="2" type="pic"/>
          </p:nvPr>
        </p:nvSpPr>
        <p:spPr>
          <a:xfrm>
            <a:off x="4992024" y="1152775"/>
            <a:ext cx="3840300" cy="3416400"/>
          </a:xfrm>
          <a:prstGeom prst="rect">
            <a:avLst/>
          </a:prstGeom>
          <a:noFill/>
          <a:ln>
            <a:noFill/>
          </a:ln>
        </p:spPr>
      </p:sp>
      <p:sp>
        <p:nvSpPr>
          <p:cNvPr id="63" name="Google Shape;63;p14"/>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big ideas">
  <p:cSld name="CUSTOM_1">
    <p:spTree>
      <p:nvGrpSpPr>
        <p:cNvPr id="64" name="Shape 64"/>
        <p:cNvGrpSpPr/>
        <p:nvPr/>
      </p:nvGrpSpPr>
      <p:grpSpPr>
        <a:xfrm>
          <a:off x="0" y="0"/>
          <a:ext cx="0" cy="0"/>
          <a:chOff x="0" y="0"/>
          <a:chExt cx="0" cy="0"/>
        </a:xfrm>
      </p:grpSpPr>
      <p:sp>
        <p:nvSpPr>
          <p:cNvPr id="65" name="Google Shape;65;p15"/>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sp>
        <p:nvSpPr>
          <p:cNvPr id="66" name="Google Shape;66;p15"/>
          <p:cNvSpPr txBox="1"/>
          <p:nvPr>
            <p:ph type="title"/>
          </p:nvPr>
        </p:nvSpPr>
        <p:spPr>
          <a:xfrm>
            <a:off x="483175" y="450025"/>
            <a:ext cx="8184600" cy="7581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7" name="Google Shape;67;p15"/>
          <p:cNvSpPr txBox="1"/>
          <p:nvPr>
            <p:ph idx="1" type="body"/>
          </p:nvPr>
        </p:nvSpPr>
        <p:spPr>
          <a:xfrm>
            <a:off x="483150" y="2237788"/>
            <a:ext cx="3619800" cy="23736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68" name="Google Shape;68;p15"/>
          <p:cNvSpPr txBox="1"/>
          <p:nvPr>
            <p:ph idx="2" type="body"/>
          </p:nvPr>
        </p:nvSpPr>
        <p:spPr>
          <a:xfrm>
            <a:off x="5048000" y="2237788"/>
            <a:ext cx="3619800" cy="23736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69" name="Google Shape;69;p15"/>
          <p:cNvSpPr txBox="1"/>
          <p:nvPr>
            <p:ph idx="3" type="subTitle"/>
          </p:nvPr>
        </p:nvSpPr>
        <p:spPr>
          <a:xfrm>
            <a:off x="483150" y="1336161"/>
            <a:ext cx="36198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70" name="Google Shape;70;p15"/>
          <p:cNvSpPr txBox="1"/>
          <p:nvPr>
            <p:ph idx="4" type="subTitle"/>
          </p:nvPr>
        </p:nvSpPr>
        <p:spPr>
          <a:xfrm>
            <a:off x="5048000" y="1336161"/>
            <a:ext cx="36198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ig ideas">
  <p:cSld name="CUSTOM_2_2">
    <p:spTree>
      <p:nvGrpSpPr>
        <p:cNvPr id="71" name="Shape 71"/>
        <p:cNvGrpSpPr/>
        <p:nvPr/>
      </p:nvGrpSpPr>
      <p:grpSpPr>
        <a:xfrm>
          <a:off x="0" y="0"/>
          <a:ext cx="0" cy="0"/>
          <a:chOff x="0" y="0"/>
          <a:chExt cx="0" cy="0"/>
        </a:xfrm>
      </p:grpSpPr>
      <p:sp>
        <p:nvSpPr>
          <p:cNvPr id="72" name="Google Shape;72;p16"/>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sp>
        <p:nvSpPr>
          <p:cNvPr id="73" name="Google Shape;73;p16"/>
          <p:cNvSpPr txBox="1"/>
          <p:nvPr>
            <p:ph idx="1" type="body"/>
          </p:nvPr>
        </p:nvSpPr>
        <p:spPr>
          <a:xfrm>
            <a:off x="483175" y="2417500"/>
            <a:ext cx="2455500" cy="23736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74" name="Google Shape;74;p16"/>
          <p:cNvSpPr txBox="1"/>
          <p:nvPr>
            <p:ph idx="2" type="body"/>
          </p:nvPr>
        </p:nvSpPr>
        <p:spPr>
          <a:xfrm>
            <a:off x="3347725" y="2417500"/>
            <a:ext cx="2455500" cy="23736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75" name="Google Shape;75;p16"/>
          <p:cNvSpPr txBox="1"/>
          <p:nvPr>
            <p:ph idx="3" type="body"/>
          </p:nvPr>
        </p:nvSpPr>
        <p:spPr>
          <a:xfrm>
            <a:off x="6212275" y="2417500"/>
            <a:ext cx="2455500" cy="23736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76" name="Google Shape;76;p16"/>
          <p:cNvSpPr txBox="1"/>
          <p:nvPr>
            <p:ph type="title"/>
          </p:nvPr>
        </p:nvSpPr>
        <p:spPr>
          <a:xfrm>
            <a:off x="483175" y="450025"/>
            <a:ext cx="8184600" cy="7581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77" name="Google Shape;77;p16"/>
          <p:cNvSpPr txBox="1"/>
          <p:nvPr>
            <p:ph idx="4" type="subTitle"/>
          </p:nvPr>
        </p:nvSpPr>
        <p:spPr>
          <a:xfrm>
            <a:off x="48317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78" name="Google Shape;78;p16"/>
          <p:cNvSpPr txBox="1"/>
          <p:nvPr>
            <p:ph idx="5" type="subTitle"/>
          </p:nvPr>
        </p:nvSpPr>
        <p:spPr>
          <a:xfrm>
            <a:off x="334772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79" name="Google Shape;79;p16"/>
          <p:cNvSpPr txBox="1"/>
          <p:nvPr>
            <p:ph idx="6" type="subTitle"/>
          </p:nvPr>
        </p:nvSpPr>
        <p:spPr>
          <a:xfrm>
            <a:off x="621227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ig ideas">
  <p:cSld name="CUSTOM_3_1_1">
    <p:spTree>
      <p:nvGrpSpPr>
        <p:cNvPr id="80" name="Shape 80"/>
        <p:cNvGrpSpPr/>
        <p:nvPr/>
      </p:nvGrpSpPr>
      <p:grpSpPr>
        <a:xfrm>
          <a:off x="0" y="0"/>
          <a:ext cx="0" cy="0"/>
          <a:chOff x="0" y="0"/>
          <a:chExt cx="0" cy="0"/>
        </a:xfrm>
      </p:grpSpPr>
      <p:sp>
        <p:nvSpPr>
          <p:cNvPr id="81" name="Google Shape;81;p17"/>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sp>
        <p:nvSpPr>
          <p:cNvPr id="82" name="Google Shape;82;p17"/>
          <p:cNvSpPr txBox="1"/>
          <p:nvPr>
            <p:ph idx="1" type="body"/>
          </p:nvPr>
        </p:nvSpPr>
        <p:spPr>
          <a:xfrm>
            <a:off x="366725" y="1759093"/>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83" name="Google Shape;83;p17"/>
          <p:cNvSpPr txBox="1"/>
          <p:nvPr>
            <p:ph idx="2" type="body"/>
          </p:nvPr>
        </p:nvSpPr>
        <p:spPr>
          <a:xfrm>
            <a:off x="4938725" y="1759093"/>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84" name="Google Shape;84;p17"/>
          <p:cNvSpPr txBox="1"/>
          <p:nvPr>
            <p:ph idx="3" type="body"/>
          </p:nvPr>
        </p:nvSpPr>
        <p:spPr>
          <a:xfrm>
            <a:off x="366750" y="3648575"/>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85" name="Google Shape;85;p17"/>
          <p:cNvSpPr txBox="1"/>
          <p:nvPr>
            <p:ph idx="4" type="body"/>
          </p:nvPr>
        </p:nvSpPr>
        <p:spPr>
          <a:xfrm>
            <a:off x="4938750" y="3648575"/>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86" name="Google Shape;86;p17"/>
          <p:cNvSpPr txBox="1"/>
          <p:nvPr>
            <p:ph type="title"/>
          </p:nvPr>
        </p:nvSpPr>
        <p:spPr>
          <a:xfrm>
            <a:off x="366750" y="450025"/>
            <a:ext cx="8184600" cy="7581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87" name="Google Shape;87;p17"/>
          <p:cNvSpPr txBox="1"/>
          <p:nvPr>
            <p:ph idx="5" type="subTitle"/>
          </p:nvPr>
        </p:nvSpPr>
        <p:spPr>
          <a:xfrm>
            <a:off x="366763" y="1277907"/>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88" name="Google Shape;88;p17"/>
          <p:cNvSpPr txBox="1"/>
          <p:nvPr>
            <p:ph idx="6" type="subTitle"/>
          </p:nvPr>
        </p:nvSpPr>
        <p:spPr>
          <a:xfrm>
            <a:off x="4938738" y="1277907"/>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89" name="Google Shape;89;p17"/>
          <p:cNvSpPr txBox="1"/>
          <p:nvPr>
            <p:ph idx="7" type="subTitle"/>
          </p:nvPr>
        </p:nvSpPr>
        <p:spPr>
          <a:xfrm>
            <a:off x="4938761" y="3167363"/>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90" name="Google Shape;90;p17"/>
          <p:cNvSpPr txBox="1"/>
          <p:nvPr>
            <p:ph idx="8" type="subTitle"/>
          </p:nvPr>
        </p:nvSpPr>
        <p:spPr>
          <a:xfrm>
            <a:off x="366750" y="3167363"/>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image">
  <p:cSld name="TITLE_ONLY_1_1_1">
    <p:spTree>
      <p:nvGrpSpPr>
        <p:cNvPr id="91" name="Shape 91"/>
        <p:cNvGrpSpPr/>
        <p:nvPr/>
      </p:nvGrpSpPr>
      <p:grpSpPr>
        <a:xfrm>
          <a:off x="0" y="0"/>
          <a:ext cx="0" cy="0"/>
          <a:chOff x="0" y="0"/>
          <a:chExt cx="0" cy="0"/>
        </a:xfrm>
      </p:grpSpPr>
      <p:sp>
        <p:nvSpPr>
          <p:cNvPr id="92" name="Google Shape;92;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5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3" name="Google Shape;93;p18"/>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sp>
        <p:nvSpPr>
          <p:cNvPr id="94" name="Google Shape;94;p18"/>
          <p:cNvSpPr/>
          <p:nvPr>
            <p:ph idx="2" type="pic"/>
          </p:nvPr>
        </p:nvSpPr>
        <p:spPr>
          <a:xfrm>
            <a:off x="311700" y="1170425"/>
            <a:ext cx="8520600" cy="3492900"/>
          </a:xfrm>
          <a:prstGeom prst="rect">
            <a:avLst/>
          </a:prstGeom>
          <a:noFill/>
          <a:ln>
            <a:noFill/>
          </a:ln>
        </p:spPr>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storyboards">
  <p:cSld name="CUSTOM_4_1">
    <p:spTree>
      <p:nvGrpSpPr>
        <p:cNvPr id="95" name="Shape 95"/>
        <p:cNvGrpSpPr/>
        <p:nvPr/>
      </p:nvGrpSpPr>
      <p:grpSpPr>
        <a:xfrm>
          <a:off x="0" y="0"/>
          <a:ext cx="0" cy="0"/>
          <a:chOff x="0" y="0"/>
          <a:chExt cx="0" cy="0"/>
        </a:xfrm>
      </p:grpSpPr>
      <p:sp>
        <p:nvSpPr>
          <p:cNvPr id="96" name="Google Shape;96;p19"/>
          <p:cNvSpPr txBox="1"/>
          <p:nvPr>
            <p:ph idx="1" type="body"/>
          </p:nvPr>
        </p:nvSpPr>
        <p:spPr>
          <a:xfrm>
            <a:off x="311700" y="4080225"/>
            <a:ext cx="4027500" cy="9261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97" name="Google Shape;97;p19"/>
          <p:cNvSpPr/>
          <p:nvPr>
            <p:ph idx="2" type="pic"/>
          </p:nvPr>
        </p:nvSpPr>
        <p:spPr>
          <a:xfrm>
            <a:off x="4804825" y="1133300"/>
            <a:ext cx="4027500" cy="2392800"/>
          </a:xfrm>
          <a:prstGeom prst="rect">
            <a:avLst/>
          </a:prstGeom>
          <a:noFill/>
          <a:ln>
            <a:noFill/>
          </a:ln>
        </p:spPr>
      </p:sp>
      <p:sp>
        <p:nvSpPr>
          <p:cNvPr id="98" name="Google Shape;98;p19"/>
          <p:cNvSpPr/>
          <p:nvPr>
            <p:ph idx="3" type="pic"/>
          </p:nvPr>
        </p:nvSpPr>
        <p:spPr>
          <a:xfrm>
            <a:off x="311725" y="1133300"/>
            <a:ext cx="4027500" cy="2392800"/>
          </a:xfrm>
          <a:prstGeom prst="rect">
            <a:avLst/>
          </a:prstGeom>
          <a:noFill/>
          <a:ln>
            <a:noFill/>
          </a:ln>
        </p:spPr>
      </p:sp>
      <p:sp>
        <p:nvSpPr>
          <p:cNvPr id="99" name="Google Shape;99;p19"/>
          <p:cNvSpPr txBox="1"/>
          <p:nvPr>
            <p:ph idx="4" type="body"/>
          </p:nvPr>
        </p:nvSpPr>
        <p:spPr>
          <a:xfrm>
            <a:off x="4804825" y="4080225"/>
            <a:ext cx="4027500" cy="9261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00" name="Google Shape;100;p19"/>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sp>
        <p:nvSpPr>
          <p:cNvPr id="101" name="Google Shape;101;p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5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2" name="Google Shape;102;p19"/>
          <p:cNvSpPr txBox="1"/>
          <p:nvPr>
            <p:ph idx="5" type="subTitle"/>
          </p:nvPr>
        </p:nvSpPr>
        <p:spPr>
          <a:xfrm>
            <a:off x="311725" y="3582900"/>
            <a:ext cx="4027500" cy="481200"/>
          </a:xfrm>
          <a:prstGeom prst="rect">
            <a:avLst/>
          </a:prstGeom>
        </p:spPr>
        <p:txBody>
          <a:bodyPr anchorCtr="0" anchor="t" bIns="91425" lIns="91425" spcFirstLastPara="1" rIns="91425" wrap="square" tIns="91425">
            <a:noAutofit/>
          </a:bodyPr>
          <a:lstStyle>
            <a:lvl1pPr lvl="0">
              <a:spcBef>
                <a:spcPts val="0"/>
              </a:spcBef>
              <a:spcAft>
                <a:spcPts val="0"/>
              </a:spcAft>
              <a:buSzPts val="10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03" name="Google Shape;103;p19"/>
          <p:cNvSpPr txBox="1"/>
          <p:nvPr>
            <p:ph idx="6" type="subTitle"/>
          </p:nvPr>
        </p:nvSpPr>
        <p:spPr>
          <a:xfrm>
            <a:off x="4804825" y="3582900"/>
            <a:ext cx="4027500" cy="481200"/>
          </a:xfrm>
          <a:prstGeom prst="rect">
            <a:avLst/>
          </a:prstGeom>
        </p:spPr>
        <p:txBody>
          <a:bodyPr anchorCtr="0" anchor="t" bIns="91425" lIns="91425" spcFirstLastPara="1" rIns="91425" wrap="square" tIns="91425">
            <a:noAutofit/>
          </a:bodyPr>
          <a:lstStyle>
            <a:lvl1pPr lvl="0">
              <a:spcBef>
                <a:spcPts val="0"/>
              </a:spcBef>
              <a:spcAft>
                <a:spcPts val="0"/>
              </a:spcAft>
              <a:buSzPts val="10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storyboards">
  <p:cSld name="CUSTOM_4_1_1">
    <p:spTree>
      <p:nvGrpSpPr>
        <p:cNvPr id="104" name="Shape 104"/>
        <p:cNvGrpSpPr/>
        <p:nvPr/>
      </p:nvGrpSpPr>
      <p:grpSpPr>
        <a:xfrm>
          <a:off x="0" y="0"/>
          <a:ext cx="0" cy="0"/>
          <a:chOff x="0" y="0"/>
          <a:chExt cx="0" cy="0"/>
        </a:xfrm>
      </p:grpSpPr>
      <p:sp>
        <p:nvSpPr>
          <p:cNvPr id="105" name="Google Shape;105;p20"/>
          <p:cNvSpPr txBox="1"/>
          <p:nvPr>
            <p:ph idx="1" type="body"/>
          </p:nvPr>
        </p:nvSpPr>
        <p:spPr>
          <a:xfrm>
            <a:off x="311700" y="3911700"/>
            <a:ext cx="2627100" cy="1018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06" name="Google Shape;106;p20"/>
          <p:cNvSpPr/>
          <p:nvPr>
            <p:ph idx="2" type="pic"/>
          </p:nvPr>
        </p:nvSpPr>
        <p:spPr>
          <a:xfrm>
            <a:off x="6205225" y="1128325"/>
            <a:ext cx="2627100" cy="2273100"/>
          </a:xfrm>
          <a:prstGeom prst="rect">
            <a:avLst/>
          </a:prstGeom>
          <a:noFill/>
          <a:ln>
            <a:noFill/>
          </a:ln>
        </p:spPr>
      </p:sp>
      <p:sp>
        <p:nvSpPr>
          <p:cNvPr id="107" name="Google Shape;107;p20"/>
          <p:cNvSpPr/>
          <p:nvPr>
            <p:ph idx="3" type="pic"/>
          </p:nvPr>
        </p:nvSpPr>
        <p:spPr>
          <a:xfrm>
            <a:off x="311725" y="1128325"/>
            <a:ext cx="2627100" cy="2273100"/>
          </a:xfrm>
          <a:prstGeom prst="rect">
            <a:avLst/>
          </a:prstGeom>
          <a:noFill/>
          <a:ln>
            <a:noFill/>
          </a:ln>
        </p:spPr>
      </p:sp>
      <p:sp>
        <p:nvSpPr>
          <p:cNvPr id="108" name="Google Shape;108;p20"/>
          <p:cNvSpPr txBox="1"/>
          <p:nvPr>
            <p:ph idx="4" type="body"/>
          </p:nvPr>
        </p:nvSpPr>
        <p:spPr>
          <a:xfrm>
            <a:off x="6205225" y="3911700"/>
            <a:ext cx="2627100" cy="1018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09" name="Google Shape;109;p20"/>
          <p:cNvSpPr/>
          <p:nvPr>
            <p:ph idx="5" type="pic"/>
          </p:nvPr>
        </p:nvSpPr>
        <p:spPr>
          <a:xfrm>
            <a:off x="3255250" y="1128325"/>
            <a:ext cx="2627100" cy="2273100"/>
          </a:xfrm>
          <a:prstGeom prst="rect">
            <a:avLst/>
          </a:prstGeom>
          <a:noFill/>
          <a:ln>
            <a:noFill/>
          </a:ln>
        </p:spPr>
      </p:sp>
      <p:sp>
        <p:nvSpPr>
          <p:cNvPr id="110" name="Google Shape;110;p20"/>
          <p:cNvSpPr txBox="1"/>
          <p:nvPr>
            <p:ph idx="6" type="body"/>
          </p:nvPr>
        </p:nvSpPr>
        <p:spPr>
          <a:xfrm>
            <a:off x="3255250" y="3911700"/>
            <a:ext cx="2627100" cy="1018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11" name="Google Shape;111;p20"/>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sp>
        <p:nvSpPr>
          <p:cNvPr id="112" name="Google Shape;112;p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5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3" name="Google Shape;113;p20"/>
          <p:cNvSpPr txBox="1"/>
          <p:nvPr>
            <p:ph idx="7" type="subTitle"/>
          </p:nvPr>
        </p:nvSpPr>
        <p:spPr>
          <a:xfrm>
            <a:off x="311725"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10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14" name="Google Shape;114;p20"/>
          <p:cNvSpPr txBox="1"/>
          <p:nvPr>
            <p:ph idx="8" type="subTitle"/>
          </p:nvPr>
        </p:nvSpPr>
        <p:spPr>
          <a:xfrm>
            <a:off x="6205225"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10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15" name="Google Shape;115;p20"/>
          <p:cNvSpPr txBox="1"/>
          <p:nvPr>
            <p:ph idx="9" type="subTitle"/>
          </p:nvPr>
        </p:nvSpPr>
        <p:spPr>
          <a:xfrm>
            <a:off x="3255250"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10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_HEADER_1_1">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only">
  <p:cSld name="CUSTOM_5_1">
    <p:spTree>
      <p:nvGrpSpPr>
        <p:cNvPr id="116" name="Shape 116"/>
        <p:cNvGrpSpPr/>
        <p:nvPr/>
      </p:nvGrpSpPr>
      <p:grpSpPr>
        <a:xfrm>
          <a:off x="0" y="0"/>
          <a:ext cx="0" cy="0"/>
          <a:chOff x="0" y="0"/>
          <a:chExt cx="0" cy="0"/>
        </a:xfrm>
      </p:grpSpPr>
      <p:sp>
        <p:nvSpPr>
          <p:cNvPr id="117" name="Google Shape;117;p21"/>
          <p:cNvSpPr/>
          <p:nvPr>
            <p:ph idx="2" type="pic"/>
          </p:nvPr>
        </p:nvSpPr>
        <p:spPr>
          <a:xfrm>
            <a:off x="311700" y="445025"/>
            <a:ext cx="8520600" cy="4218300"/>
          </a:xfrm>
          <a:prstGeom prst="rect">
            <a:avLst/>
          </a:prstGeom>
          <a:noFill/>
          <a:ln>
            <a:noFill/>
          </a:ln>
        </p:spPr>
      </p:sp>
      <p:sp>
        <p:nvSpPr>
          <p:cNvPr id="118" name="Google Shape;118;p21"/>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grid">
  <p:cSld name="CUSTOM_6_1">
    <p:spTree>
      <p:nvGrpSpPr>
        <p:cNvPr id="119" name="Shape 119"/>
        <p:cNvGrpSpPr/>
        <p:nvPr/>
      </p:nvGrpSpPr>
      <p:grpSpPr>
        <a:xfrm>
          <a:off x="0" y="0"/>
          <a:ext cx="0" cy="0"/>
          <a:chOff x="0" y="0"/>
          <a:chExt cx="0" cy="0"/>
        </a:xfrm>
      </p:grpSpPr>
      <p:sp>
        <p:nvSpPr>
          <p:cNvPr id="120" name="Google Shape;120;p22"/>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sp>
        <p:nvSpPr>
          <p:cNvPr id="121" name="Google Shape;121;p22"/>
          <p:cNvSpPr/>
          <p:nvPr>
            <p:ph idx="2" type="pic"/>
          </p:nvPr>
        </p:nvSpPr>
        <p:spPr>
          <a:xfrm>
            <a:off x="3389600" y="118913"/>
            <a:ext cx="1643700" cy="1535100"/>
          </a:xfrm>
          <a:prstGeom prst="rect">
            <a:avLst/>
          </a:prstGeom>
          <a:noFill/>
          <a:ln>
            <a:noFill/>
          </a:ln>
        </p:spPr>
      </p:sp>
      <p:sp>
        <p:nvSpPr>
          <p:cNvPr id="122" name="Google Shape;122;p22"/>
          <p:cNvSpPr/>
          <p:nvPr>
            <p:ph idx="3" type="pic"/>
          </p:nvPr>
        </p:nvSpPr>
        <p:spPr>
          <a:xfrm>
            <a:off x="5195935" y="118913"/>
            <a:ext cx="1643700" cy="1535100"/>
          </a:xfrm>
          <a:prstGeom prst="rect">
            <a:avLst/>
          </a:prstGeom>
          <a:noFill/>
          <a:ln>
            <a:noFill/>
          </a:ln>
        </p:spPr>
      </p:sp>
      <p:sp>
        <p:nvSpPr>
          <p:cNvPr id="123" name="Google Shape;123;p22"/>
          <p:cNvSpPr/>
          <p:nvPr>
            <p:ph idx="4" type="pic"/>
          </p:nvPr>
        </p:nvSpPr>
        <p:spPr>
          <a:xfrm>
            <a:off x="7002270" y="118913"/>
            <a:ext cx="1643700" cy="1535100"/>
          </a:xfrm>
          <a:prstGeom prst="rect">
            <a:avLst/>
          </a:prstGeom>
          <a:noFill/>
          <a:ln>
            <a:noFill/>
          </a:ln>
        </p:spPr>
      </p:sp>
      <p:sp>
        <p:nvSpPr>
          <p:cNvPr id="124" name="Google Shape;124;p22"/>
          <p:cNvSpPr/>
          <p:nvPr>
            <p:ph idx="5" type="pic"/>
          </p:nvPr>
        </p:nvSpPr>
        <p:spPr>
          <a:xfrm>
            <a:off x="3389588" y="1804212"/>
            <a:ext cx="1643700" cy="1535100"/>
          </a:xfrm>
          <a:prstGeom prst="rect">
            <a:avLst/>
          </a:prstGeom>
          <a:noFill/>
          <a:ln>
            <a:noFill/>
          </a:ln>
        </p:spPr>
      </p:sp>
      <p:sp>
        <p:nvSpPr>
          <p:cNvPr id="125" name="Google Shape;125;p22"/>
          <p:cNvSpPr/>
          <p:nvPr>
            <p:ph idx="6" type="pic"/>
          </p:nvPr>
        </p:nvSpPr>
        <p:spPr>
          <a:xfrm>
            <a:off x="5195922" y="1804212"/>
            <a:ext cx="1643700" cy="1535100"/>
          </a:xfrm>
          <a:prstGeom prst="rect">
            <a:avLst/>
          </a:prstGeom>
          <a:noFill/>
          <a:ln>
            <a:noFill/>
          </a:ln>
        </p:spPr>
      </p:sp>
      <p:sp>
        <p:nvSpPr>
          <p:cNvPr id="126" name="Google Shape;126;p22"/>
          <p:cNvSpPr/>
          <p:nvPr>
            <p:ph idx="7" type="pic"/>
          </p:nvPr>
        </p:nvSpPr>
        <p:spPr>
          <a:xfrm>
            <a:off x="7002257" y="1804212"/>
            <a:ext cx="1643700" cy="1535100"/>
          </a:xfrm>
          <a:prstGeom prst="rect">
            <a:avLst/>
          </a:prstGeom>
          <a:noFill/>
          <a:ln>
            <a:noFill/>
          </a:ln>
        </p:spPr>
      </p:sp>
      <p:sp>
        <p:nvSpPr>
          <p:cNvPr id="127" name="Google Shape;127;p22"/>
          <p:cNvSpPr txBox="1"/>
          <p:nvPr>
            <p:ph type="title"/>
          </p:nvPr>
        </p:nvSpPr>
        <p:spPr>
          <a:xfrm>
            <a:off x="351550" y="445025"/>
            <a:ext cx="2596800" cy="1706400"/>
          </a:xfrm>
          <a:prstGeom prst="rect">
            <a:avLst/>
          </a:prstGeom>
        </p:spPr>
        <p:txBody>
          <a:bodyPr anchorCtr="0" anchor="t" bIns="91425" lIns="91425" spcFirstLastPara="1" rIns="91425" wrap="square" tIns="91425">
            <a:spAutoFit/>
          </a:bodyPr>
          <a:lstStyle>
            <a:lvl1pPr lvl="0">
              <a:spcBef>
                <a:spcPts val="0"/>
              </a:spcBef>
              <a:spcAft>
                <a:spcPts val="0"/>
              </a:spcAft>
              <a:buSzPts val="5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8" name="Google Shape;128;p22"/>
          <p:cNvSpPr/>
          <p:nvPr>
            <p:ph idx="8" type="pic"/>
          </p:nvPr>
        </p:nvSpPr>
        <p:spPr>
          <a:xfrm>
            <a:off x="3389588" y="3489487"/>
            <a:ext cx="1643700" cy="1535100"/>
          </a:xfrm>
          <a:prstGeom prst="rect">
            <a:avLst/>
          </a:prstGeom>
          <a:noFill/>
          <a:ln>
            <a:noFill/>
          </a:ln>
        </p:spPr>
      </p:sp>
      <p:sp>
        <p:nvSpPr>
          <p:cNvPr id="129" name="Google Shape;129;p22"/>
          <p:cNvSpPr/>
          <p:nvPr>
            <p:ph idx="9" type="pic"/>
          </p:nvPr>
        </p:nvSpPr>
        <p:spPr>
          <a:xfrm>
            <a:off x="5195922" y="3489487"/>
            <a:ext cx="1643700" cy="1535100"/>
          </a:xfrm>
          <a:prstGeom prst="rect">
            <a:avLst/>
          </a:prstGeom>
          <a:noFill/>
          <a:ln>
            <a:noFill/>
          </a:ln>
        </p:spPr>
      </p:sp>
      <p:sp>
        <p:nvSpPr>
          <p:cNvPr id="130" name="Google Shape;130;p22"/>
          <p:cNvSpPr/>
          <p:nvPr>
            <p:ph idx="13" type="pic"/>
          </p:nvPr>
        </p:nvSpPr>
        <p:spPr>
          <a:xfrm>
            <a:off x="7002257" y="3489487"/>
            <a:ext cx="1643700" cy="1535100"/>
          </a:xfrm>
          <a:prstGeom prst="rect">
            <a:avLst/>
          </a:prstGeom>
          <a:noFill/>
          <a:ln>
            <a:noFill/>
          </a:ln>
        </p:spPr>
      </p:sp>
    </p:spTree>
  </p:cSld>
  <p:clrMapOvr>
    <a:masterClrMapping/>
  </p:clrMapOvr>
  <p:extLst>
    <p:ext uri="{DCECCB84-F9BA-43D5-87BE-67443E8EF086}">
      <p15:sldGuideLst>
        <p15:guide id="1" pos="5564">
          <p15:clr>
            <a:srgbClr val="E46962"/>
          </p15:clr>
        </p15:guide>
      </p15:sldGuideLst>
    </p:ext>
  </p:extLst>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type="title">
  <p:cSld name="TITLE">
    <p:spTree>
      <p:nvGrpSpPr>
        <p:cNvPr id="131" name="Shape 131"/>
        <p:cNvGrpSpPr/>
        <p:nvPr/>
      </p:nvGrpSpPr>
      <p:grpSpPr>
        <a:xfrm>
          <a:off x="0" y="0"/>
          <a:ext cx="0" cy="0"/>
          <a:chOff x="0" y="0"/>
          <a:chExt cx="0" cy="0"/>
        </a:xfrm>
      </p:grpSpPr>
      <p:sp>
        <p:nvSpPr>
          <p:cNvPr id="132" name="Google Shape;132;p23"/>
          <p:cNvSpPr/>
          <p:nvPr>
            <p:ph idx="2" type="pic"/>
          </p:nvPr>
        </p:nvSpPr>
        <p:spPr>
          <a:xfrm>
            <a:off x="125700" y="125600"/>
            <a:ext cx="8892900" cy="2452800"/>
          </a:xfrm>
          <a:prstGeom prst="roundRect">
            <a:avLst>
              <a:gd fmla="val 16667" name="adj"/>
            </a:avLst>
          </a:prstGeom>
          <a:noFill/>
          <a:ln>
            <a:noFill/>
          </a:ln>
        </p:spPr>
      </p:sp>
      <p:sp>
        <p:nvSpPr>
          <p:cNvPr id="133" name="Google Shape;133;p23"/>
          <p:cNvSpPr txBox="1"/>
          <p:nvPr>
            <p:ph type="title"/>
          </p:nvPr>
        </p:nvSpPr>
        <p:spPr>
          <a:xfrm>
            <a:off x="125700" y="2649900"/>
            <a:ext cx="5705400" cy="11382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sz="2800"/>
            </a:lvl1pPr>
            <a:lvl2pPr lvl="1">
              <a:spcBef>
                <a:spcPts val="0"/>
              </a:spcBef>
              <a:spcAft>
                <a:spcPts val="0"/>
              </a:spcAft>
              <a:buSzPts val="2800"/>
              <a:buNone/>
              <a:defRPr sz="2800">
                <a:latin typeface="Roboto"/>
                <a:ea typeface="Roboto"/>
                <a:cs typeface="Roboto"/>
                <a:sym typeface="Roboto"/>
              </a:defRPr>
            </a:lvl2pPr>
            <a:lvl3pPr lvl="2">
              <a:spcBef>
                <a:spcPts val="0"/>
              </a:spcBef>
              <a:spcAft>
                <a:spcPts val="0"/>
              </a:spcAft>
              <a:buSzPts val="2800"/>
              <a:buNone/>
              <a:defRPr sz="2800">
                <a:latin typeface="Roboto"/>
                <a:ea typeface="Roboto"/>
                <a:cs typeface="Roboto"/>
                <a:sym typeface="Roboto"/>
              </a:defRPr>
            </a:lvl3pPr>
            <a:lvl4pPr lvl="3">
              <a:spcBef>
                <a:spcPts val="0"/>
              </a:spcBef>
              <a:spcAft>
                <a:spcPts val="0"/>
              </a:spcAft>
              <a:buSzPts val="2800"/>
              <a:buNone/>
              <a:defRPr sz="2800">
                <a:latin typeface="Roboto"/>
                <a:ea typeface="Roboto"/>
                <a:cs typeface="Roboto"/>
                <a:sym typeface="Roboto"/>
              </a:defRPr>
            </a:lvl4pPr>
            <a:lvl5pPr lvl="4">
              <a:spcBef>
                <a:spcPts val="0"/>
              </a:spcBef>
              <a:spcAft>
                <a:spcPts val="0"/>
              </a:spcAft>
              <a:buSzPts val="2800"/>
              <a:buNone/>
              <a:defRPr sz="2800">
                <a:latin typeface="Roboto"/>
                <a:ea typeface="Roboto"/>
                <a:cs typeface="Roboto"/>
                <a:sym typeface="Roboto"/>
              </a:defRPr>
            </a:lvl5pPr>
            <a:lvl6pPr lvl="5">
              <a:spcBef>
                <a:spcPts val="0"/>
              </a:spcBef>
              <a:spcAft>
                <a:spcPts val="0"/>
              </a:spcAft>
              <a:buSzPts val="2800"/>
              <a:buNone/>
              <a:defRPr sz="2800">
                <a:latin typeface="Roboto"/>
                <a:ea typeface="Roboto"/>
                <a:cs typeface="Roboto"/>
                <a:sym typeface="Roboto"/>
              </a:defRPr>
            </a:lvl6pPr>
            <a:lvl7pPr lvl="6">
              <a:spcBef>
                <a:spcPts val="0"/>
              </a:spcBef>
              <a:spcAft>
                <a:spcPts val="0"/>
              </a:spcAft>
              <a:buSzPts val="2800"/>
              <a:buNone/>
              <a:defRPr sz="2800">
                <a:latin typeface="Roboto"/>
                <a:ea typeface="Roboto"/>
                <a:cs typeface="Roboto"/>
                <a:sym typeface="Roboto"/>
              </a:defRPr>
            </a:lvl7pPr>
            <a:lvl8pPr lvl="7">
              <a:spcBef>
                <a:spcPts val="0"/>
              </a:spcBef>
              <a:spcAft>
                <a:spcPts val="0"/>
              </a:spcAft>
              <a:buSzPts val="2800"/>
              <a:buNone/>
              <a:defRPr sz="2800">
                <a:latin typeface="Roboto"/>
                <a:ea typeface="Roboto"/>
                <a:cs typeface="Roboto"/>
                <a:sym typeface="Roboto"/>
              </a:defRPr>
            </a:lvl8pPr>
            <a:lvl9pPr lvl="8">
              <a:spcBef>
                <a:spcPts val="0"/>
              </a:spcBef>
              <a:spcAft>
                <a:spcPts val="0"/>
              </a:spcAft>
              <a:buSzPts val="2800"/>
              <a:buNone/>
              <a:defRPr sz="2800">
                <a:latin typeface="Roboto"/>
                <a:ea typeface="Roboto"/>
                <a:cs typeface="Roboto"/>
                <a:sym typeface="Roboto"/>
              </a:defRPr>
            </a:lvl9pPr>
          </a:lstStyle>
          <a:p/>
        </p:txBody>
      </p:sp>
      <p:sp>
        <p:nvSpPr>
          <p:cNvPr id="134" name="Google Shape;134;p23"/>
          <p:cNvSpPr txBox="1"/>
          <p:nvPr>
            <p:ph idx="1" type="subTitle"/>
          </p:nvPr>
        </p:nvSpPr>
        <p:spPr>
          <a:xfrm>
            <a:off x="6502400" y="2649900"/>
            <a:ext cx="2516100" cy="586200"/>
          </a:xfrm>
          <a:prstGeom prst="rect">
            <a:avLst/>
          </a:prstGeom>
        </p:spPr>
        <p:txBody>
          <a:bodyPr anchorCtr="0" anchor="t" bIns="91425" lIns="91425" spcFirstLastPara="1" rIns="91425" wrap="square" tIns="91425">
            <a:noAutofit/>
          </a:bodyPr>
          <a:lstStyle>
            <a:lvl1pPr lvl="0" algn="r">
              <a:spcBef>
                <a:spcPts val="0"/>
              </a:spcBef>
              <a:spcAft>
                <a:spcPts val="0"/>
              </a:spcAft>
              <a:buSzPts val="1800"/>
              <a:buNone/>
              <a:defRPr sz="1800"/>
            </a:lvl1pPr>
            <a:lvl2pPr lvl="1">
              <a:spcBef>
                <a:spcPts val="0"/>
              </a:spcBef>
              <a:spcAft>
                <a:spcPts val="0"/>
              </a:spcAft>
              <a:buSzPts val="1000"/>
              <a:buNone/>
              <a:defRPr/>
            </a:lvl2pPr>
            <a:lvl3pPr lvl="2">
              <a:spcBef>
                <a:spcPts val="0"/>
              </a:spcBef>
              <a:spcAft>
                <a:spcPts val="0"/>
              </a:spcAft>
              <a:buSzPts val="1000"/>
              <a:buNone/>
              <a:defRPr/>
            </a:lvl3pPr>
            <a:lvl4pPr lvl="3">
              <a:spcBef>
                <a:spcPts val="0"/>
              </a:spcBef>
              <a:spcAft>
                <a:spcPts val="0"/>
              </a:spcAft>
              <a:buSzPts val="1000"/>
              <a:buNone/>
              <a:defRPr/>
            </a:lvl4pPr>
            <a:lvl5pPr lvl="4">
              <a:spcBef>
                <a:spcPts val="0"/>
              </a:spcBef>
              <a:spcAft>
                <a:spcPts val="0"/>
              </a:spcAft>
              <a:buSzPts val="1000"/>
              <a:buNone/>
              <a:defRPr/>
            </a:lvl5pPr>
            <a:lvl6pPr lvl="5">
              <a:spcBef>
                <a:spcPts val="0"/>
              </a:spcBef>
              <a:spcAft>
                <a:spcPts val="0"/>
              </a:spcAft>
              <a:buSzPts val="1000"/>
              <a:buNone/>
              <a:defRPr/>
            </a:lvl6pPr>
            <a:lvl7pPr lvl="6">
              <a:spcBef>
                <a:spcPts val="0"/>
              </a:spcBef>
              <a:spcAft>
                <a:spcPts val="0"/>
              </a:spcAft>
              <a:buSzPts val="1000"/>
              <a:buNone/>
              <a:defRPr/>
            </a:lvl7pPr>
            <a:lvl8pPr lvl="7">
              <a:spcBef>
                <a:spcPts val="0"/>
              </a:spcBef>
              <a:spcAft>
                <a:spcPts val="0"/>
              </a:spcAft>
              <a:buSzPts val="1000"/>
              <a:buNone/>
              <a:defRPr/>
            </a:lvl8pPr>
            <a:lvl9pPr lvl="8">
              <a:spcBef>
                <a:spcPts val="0"/>
              </a:spcBef>
              <a:spcAft>
                <a:spcPts val="0"/>
              </a:spcAft>
              <a:buSzPts val="1000"/>
              <a:buNone/>
              <a:defRPr/>
            </a:lvl9pPr>
          </a:lstStyle>
          <a:p/>
        </p:txBody>
      </p:sp>
      <p:sp>
        <p:nvSpPr>
          <p:cNvPr id="135" name="Google Shape;135;p23"/>
          <p:cNvSpPr txBox="1"/>
          <p:nvPr>
            <p:ph idx="3" type="body"/>
          </p:nvPr>
        </p:nvSpPr>
        <p:spPr>
          <a:xfrm>
            <a:off x="122125" y="4701375"/>
            <a:ext cx="2394900" cy="316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36" name="Google Shape;136;p23"/>
          <p:cNvSpPr txBox="1"/>
          <p:nvPr>
            <p:ph idx="4" type="body"/>
          </p:nvPr>
        </p:nvSpPr>
        <p:spPr>
          <a:xfrm>
            <a:off x="6628100" y="4701375"/>
            <a:ext cx="2390100" cy="316500"/>
          </a:xfrm>
          <a:prstGeom prst="rect">
            <a:avLst/>
          </a:prstGeom>
        </p:spPr>
        <p:txBody>
          <a:bodyPr anchorCtr="0" anchor="t" bIns="91425" lIns="91425" spcFirstLastPara="1" rIns="91425" wrap="square" tIns="91425">
            <a:noAutofit/>
          </a:bodyPr>
          <a:lstStyle>
            <a:lvl1pPr indent="-317500" lvl="0" marL="457200" algn="r">
              <a:spcBef>
                <a:spcPts val="0"/>
              </a:spcBef>
              <a:spcAft>
                <a:spcPts val="0"/>
              </a:spcAft>
              <a:buSzPts val="1400"/>
              <a:buChar char="●"/>
              <a:defRPr/>
            </a:lvl1pPr>
            <a:lvl2pPr indent="-317500" lvl="1" marL="914400" algn="r">
              <a:spcBef>
                <a:spcPts val="0"/>
              </a:spcBef>
              <a:spcAft>
                <a:spcPts val="0"/>
              </a:spcAft>
              <a:buSzPts val="1400"/>
              <a:buChar char="○"/>
              <a:defRPr/>
            </a:lvl2pPr>
            <a:lvl3pPr indent="-317500" lvl="2" marL="1371600" algn="r">
              <a:spcBef>
                <a:spcPts val="0"/>
              </a:spcBef>
              <a:spcAft>
                <a:spcPts val="0"/>
              </a:spcAft>
              <a:buSzPts val="1400"/>
              <a:buChar char="■"/>
              <a:defRPr/>
            </a:lvl3pPr>
            <a:lvl4pPr indent="-317500" lvl="3" marL="1828800" algn="r">
              <a:spcBef>
                <a:spcPts val="0"/>
              </a:spcBef>
              <a:spcAft>
                <a:spcPts val="0"/>
              </a:spcAft>
              <a:buSzPts val="1400"/>
              <a:buChar char="●"/>
              <a:defRPr/>
            </a:lvl4pPr>
            <a:lvl5pPr indent="-317500" lvl="4" marL="2286000" algn="r">
              <a:spcBef>
                <a:spcPts val="0"/>
              </a:spcBef>
              <a:spcAft>
                <a:spcPts val="0"/>
              </a:spcAft>
              <a:buSzPts val="1400"/>
              <a:buChar char="○"/>
              <a:defRPr/>
            </a:lvl5pPr>
            <a:lvl6pPr indent="-317500" lvl="5" marL="2743200" algn="r">
              <a:spcBef>
                <a:spcPts val="0"/>
              </a:spcBef>
              <a:spcAft>
                <a:spcPts val="0"/>
              </a:spcAft>
              <a:buSzPts val="1400"/>
              <a:buChar char="■"/>
              <a:defRPr/>
            </a:lvl6pPr>
            <a:lvl7pPr indent="-317500" lvl="6" marL="3200400" algn="r">
              <a:spcBef>
                <a:spcPts val="0"/>
              </a:spcBef>
              <a:spcAft>
                <a:spcPts val="0"/>
              </a:spcAft>
              <a:buSzPts val="1400"/>
              <a:buChar char="●"/>
              <a:defRPr/>
            </a:lvl7pPr>
            <a:lvl8pPr indent="-317500" lvl="7" marL="3657600" algn="r">
              <a:spcBef>
                <a:spcPts val="0"/>
              </a:spcBef>
              <a:spcAft>
                <a:spcPts val="0"/>
              </a:spcAft>
              <a:buSzPts val="1400"/>
              <a:buChar char="○"/>
              <a:defRPr/>
            </a:lvl8pPr>
            <a:lvl9pPr indent="-317500" lvl="8" marL="4114800" algn="r">
              <a:spcBef>
                <a:spcPts val="0"/>
              </a:spcBef>
              <a:spcAft>
                <a:spcPts val="0"/>
              </a:spcAft>
              <a:buSzPts val="1400"/>
              <a:buChar char="■"/>
              <a:defRPr/>
            </a:lvl9pPr>
          </a:lstStyle>
          <a:p/>
        </p:txBody>
      </p:sp>
      <p:sp>
        <p:nvSpPr>
          <p:cNvPr id="137" name="Google Shape;137;p23"/>
          <p:cNvSpPr txBox="1"/>
          <p:nvPr/>
        </p:nvSpPr>
        <p:spPr>
          <a:xfrm>
            <a:off x="7921775" y="3008400"/>
            <a:ext cx="1245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Roboto"/>
              <a:ea typeface="Roboto"/>
              <a:cs typeface="Roboto"/>
              <a:sym typeface="Roboto"/>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orksheet">
  <p:cSld name="SECTION_HEADER_1">
    <p:bg>
      <p:bgPr>
        <a:solidFill>
          <a:schemeClr val="lt1"/>
        </a:solidFill>
      </p:bgPr>
    </p:bg>
    <p:spTree>
      <p:nvGrpSpPr>
        <p:cNvPr id="138" name="Shape 138"/>
        <p:cNvGrpSpPr/>
        <p:nvPr/>
      </p:nvGrpSpPr>
      <p:grpSpPr>
        <a:xfrm>
          <a:off x="0" y="0"/>
          <a:ext cx="0" cy="0"/>
          <a:chOff x="0" y="0"/>
          <a:chExt cx="0" cy="0"/>
        </a:xfrm>
      </p:grpSpPr>
      <p:sp>
        <p:nvSpPr>
          <p:cNvPr id="139" name="Google Shape;139;p24"/>
          <p:cNvSpPr/>
          <p:nvPr/>
        </p:nvSpPr>
        <p:spPr>
          <a:xfrm rot="5400000">
            <a:off x="4391175" y="560850"/>
            <a:ext cx="321000" cy="8851800"/>
          </a:xfrm>
          <a:prstGeom prst="round2SameRect">
            <a:avLst>
              <a:gd fmla="val 50000" name="adj1"/>
              <a:gd fmla="val 5000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140" name="Google Shape;140;p24"/>
          <p:cNvSpPr/>
          <p:nvPr/>
        </p:nvSpPr>
        <p:spPr>
          <a:xfrm rot="5400000">
            <a:off x="8611250" y="4735800"/>
            <a:ext cx="321000" cy="494100"/>
          </a:xfrm>
          <a:prstGeom prst="round2SameRect">
            <a:avLst>
              <a:gd fmla="val 50000" name="adj1"/>
              <a:gd fmla="val 0" name="adj2"/>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cxnSp>
        <p:nvCxnSpPr>
          <p:cNvPr id="141" name="Google Shape;141;p24"/>
          <p:cNvCxnSpPr/>
          <p:nvPr/>
        </p:nvCxnSpPr>
        <p:spPr>
          <a:xfrm>
            <a:off x="2762250" y="4827350"/>
            <a:ext cx="0" cy="316800"/>
          </a:xfrm>
          <a:prstGeom prst="straightConnector1">
            <a:avLst/>
          </a:prstGeom>
          <a:noFill/>
          <a:ln cap="flat" cmpd="sng" w="9525">
            <a:solidFill>
              <a:schemeClr val="dk1"/>
            </a:solidFill>
            <a:prstDash val="solid"/>
            <a:round/>
            <a:headEnd len="med" w="med" type="none"/>
            <a:tailEnd len="med" w="med" type="none"/>
          </a:ln>
        </p:spPr>
      </p:cxnSp>
      <p:sp>
        <p:nvSpPr>
          <p:cNvPr id="142" name="Google Shape;142;p24"/>
          <p:cNvSpPr txBox="1"/>
          <p:nvPr>
            <p:ph idx="1" type="subTitle"/>
          </p:nvPr>
        </p:nvSpPr>
        <p:spPr>
          <a:xfrm>
            <a:off x="251400" y="4827075"/>
            <a:ext cx="2205900" cy="314100"/>
          </a:xfrm>
          <a:prstGeom prst="rect">
            <a:avLst/>
          </a:prstGeom>
        </p:spPr>
        <p:txBody>
          <a:bodyPr anchorCtr="0" anchor="t" bIns="91425" lIns="91425" spcFirstLastPara="1" rIns="91425" wrap="square" tIns="91425">
            <a:noAutofit/>
          </a:bodyPr>
          <a:lstStyle>
            <a:lvl1pPr lvl="0">
              <a:spcBef>
                <a:spcPts val="0"/>
              </a:spcBef>
              <a:spcAft>
                <a:spcPts val="0"/>
              </a:spcAft>
              <a:buSzPts val="800"/>
              <a:buNone/>
              <a:defRPr sz="800"/>
            </a:lvl1pPr>
            <a:lvl2pPr lvl="1">
              <a:spcBef>
                <a:spcPts val="0"/>
              </a:spcBef>
              <a:spcAft>
                <a:spcPts val="0"/>
              </a:spcAft>
              <a:buSzPts val="1000"/>
              <a:buNone/>
              <a:defRPr/>
            </a:lvl2pPr>
            <a:lvl3pPr lvl="2">
              <a:spcBef>
                <a:spcPts val="0"/>
              </a:spcBef>
              <a:spcAft>
                <a:spcPts val="0"/>
              </a:spcAft>
              <a:buSzPts val="1000"/>
              <a:buNone/>
              <a:defRPr/>
            </a:lvl3pPr>
            <a:lvl4pPr lvl="3">
              <a:spcBef>
                <a:spcPts val="0"/>
              </a:spcBef>
              <a:spcAft>
                <a:spcPts val="0"/>
              </a:spcAft>
              <a:buSzPts val="1000"/>
              <a:buNone/>
              <a:defRPr/>
            </a:lvl4pPr>
            <a:lvl5pPr lvl="4">
              <a:spcBef>
                <a:spcPts val="0"/>
              </a:spcBef>
              <a:spcAft>
                <a:spcPts val="0"/>
              </a:spcAft>
              <a:buSzPts val="1000"/>
              <a:buNone/>
              <a:defRPr/>
            </a:lvl5pPr>
            <a:lvl6pPr lvl="5">
              <a:spcBef>
                <a:spcPts val="0"/>
              </a:spcBef>
              <a:spcAft>
                <a:spcPts val="0"/>
              </a:spcAft>
              <a:buSzPts val="1000"/>
              <a:buNone/>
              <a:defRPr/>
            </a:lvl6pPr>
            <a:lvl7pPr lvl="6">
              <a:spcBef>
                <a:spcPts val="0"/>
              </a:spcBef>
              <a:spcAft>
                <a:spcPts val="0"/>
              </a:spcAft>
              <a:buSzPts val="1000"/>
              <a:buNone/>
              <a:defRPr/>
            </a:lvl7pPr>
            <a:lvl8pPr lvl="7">
              <a:spcBef>
                <a:spcPts val="0"/>
              </a:spcBef>
              <a:spcAft>
                <a:spcPts val="0"/>
              </a:spcAft>
              <a:buSzPts val="1000"/>
              <a:buNone/>
              <a:defRPr/>
            </a:lvl8pPr>
            <a:lvl9pPr lvl="8">
              <a:spcBef>
                <a:spcPts val="0"/>
              </a:spcBef>
              <a:spcAft>
                <a:spcPts val="0"/>
              </a:spcAft>
              <a:buSzPts val="1000"/>
              <a:buNone/>
              <a:defRPr/>
            </a:lvl9pPr>
          </a:lstStyle>
          <a:p/>
        </p:txBody>
      </p:sp>
      <p:sp>
        <p:nvSpPr>
          <p:cNvPr id="143" name="Google Shape;143;p24"/>
          <p:cNvSpPr txBox="1"/>
          <p:nvPr>
            <p:ph idx="2" type="subTitle"/>
          </p:nvPr>
        </p:nvSpPr>
        <p:spPr>
          <a:xfrm>
            <a:off x="3545100" y="4829700"/>
            <a:ext cx="2053800" cy="314100"/>
          </a:xfrm>
          <a:prstGeom prst="rect">
            <a:avLst/>
          </a:prstGeom>
        </p:spPr>
        <p:txBody>
          <a:bodyPr anchorCtr="0" anchor="t" bIns="91425" lIns="91425" spcFirstLastPara="1" rIns="91425" wrap="square" tIns="91425">
            <a:noAutofit/>
          </a:bodyPr>
          <a:lstStyle>
            <a:lvl1pPr lvl="0" algn="ctr">
              <a:spcBef>
                <a:spcPts val="0"/>
              </a:spcBef>
              <a:spcAft>
                <a:spcPts val="0"/>
              </a:spcAft>
              <a:buSzPts val="800"/>
              <a:buNone/>
              <a:defRPr sz="800"/>
            </a:lvl1pPr>
            <a:lvl2pPr lvl="1" algn="ctr">
              <a:spcBef>
                <a:spcPts val="0"/>
              </a:spcBef>
              <a:spcAft>
                <a:spcPts val="0"/>
              </a:spcAft>
              <a:buSzPts val="1000"/>
              <a:buNone/>
              <a:defRPr/>
            </a:lvl2pPr>
            <a:lvl3pPr lvl="2" algn="ctr">
              <a:spcBef>
                <a:spcPts val="0"/>
              </a:spcBef>
              <a:spcAft>
                <a:spcPts val="0"/>
              </a:spcAft>
              <a:buSzPts val="1000"/>
              <a:buNone/>
              <a:defRPr/>
            </a:lvl3pPr>
            <a:lvl4pPr lvl="3" algn="ctr">
              <a:spcBef>
                <a:spcPts val="0"/>
              </a:spcBef>
              <a:spcAft>
                <a:spcPts val="0"/>
              </a:spcAft>
              <a:buSzPts val="1000"/>
              <a:buNone/>
              <a:defRPr/>
            </a:lvl4pPr>
            <a:lvl5pPr lvl="4" algn="ctr">
              <a:spcBef>
                <a:spcPts val="0"/>
              </a:spcBef>
              <a:spcAft>
                <a:spcPts val="0"/>
              </a:spcAft>
              <a:buSzPts val="1000"/>
              <a:buNone/>
              <a:defRPr/>
            </a:lvl5pPr>
            <a:lvl6pPr lvl="5" algn="ctr">
              <a:spcBef>
                <a:spcPts val="0"/>
              </a:spcBef>
              <a:spcAft>
                <a:spcPts val="0"/>
              </a:spcAft>
              <a:buSzPts val="1000"/>
              <a:buNone/>
              <a:defRPr/>
            </a:lvl6pPr>
            <a:lvl7pPr lvl="6" algn="ctr">
              <a:spcBef>
                <a:spcPts val="0"/>
              </a:spcBef>
              <a:spcAft>
                <a:spcPts val="0"/>
              </a:spcAft>
              <a:buSzPts val="1000"/>
              <a:buNone/>
              <a:defRPr/>
            </a:lvl7pPr>
            <a:lvl8pPr lvl="7" algn="ctr">
              <a:spcBef>
                <a:spcPts val="0"/>
              </a:spcBef>
              <a:spcAft>
                <a:spcPts val="0"/>
              </a:spcAft>
              <a:buSzPts val="1000"/>
              <a:buNone/>
              <a:defRPr/>
            </a:lvl8pPr>
            <a:lvl9pPr lvl="8" algn="ctr">
              <a:spcBef>
                <a:spcPts val="0"/>
              </a:spcBef>
              <a:spcAft>
                <a:spcPts val="0"/>
              </a:spcAft>
              <a:buSzPts val="1000"/>
              <a:buNone/>
              <a:defRPr/>
            </a:lvl9pPr>
          </a:lstStyle>
          <a:p/>
        </p:txBody>
      </p:sp>
      <p:sp>
        <p:nvSpPr>
          <p:cNvPr id="144" name="Google Shape;144;p24"/>
          <p:cNvSpPr txBox="1"/>
          <p:nvPr>
            <p:ph type="title"/>
          </p:nvPr>
        </p:nvSpPr>
        <p:spPr>
          <a:xfrm>
            <a:off x="125700" y="125600"/>
            <a:ext cx="3314100" cy="543900"/>
          </a:xfrm>
          <a:prstGeom prst="rect">
            <a:avLst/>
          </a:prstGeom>
        </p:spPr>
        <p:txBody>
          <a:bodyPr anchorCtr="0" anchor="ctr" bIns="91425" lIns="91425" spcFirstLastPara="1" rIns="91425" wrap="square" tIns="91425">
            <a:noAutofit/>
          </a:bodyPr>
          <a:lstStyle>
            <a:lvl1pPr lvl="0">
              <a:spcBef>
                <a:spcPts val="0"/>
              </a:spcBef>
              <a:spcAft>
                <a:spcPts val="0"/>
              </a:spcAft>
              <a:buSzPts val="1400"/>
              <a:buNone/>
              <a:defRPr sz="1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5" name="Google Shape;145;p24"/>
          <p:cNvSpPr txBox="1"/>
          <p:nvPr>
            <p:ph idx="3" type="subTitle"/>
          </p:nvPr>
        </p:nvSpPr>
        <p:spPr>
          <a:xfrm>
            <a:off x="5831600" y="236604"/>
            <a:ext cx="3187200" cy="360300"/>
          </a:xfrm>
          <a:prstGeom prst="rect">
            <a:avLst/>
          </a:prstGeom>
        </p:spPr>
        <p:txBody>
          <a:bodyPr anchorCtr="0" anchor="ctr" bIns="91425" lIns="91425" spcFirstLastPara="1" rIns="91425" wrap="square" tIns="91425">
            <a:noAutofit/>
          </a:bodyPr>
          <a:lstStyle>
            <a:lvl1pPr lvl="0" algn="r">
              <a:spcBef>
                <a:spcPts val="0"/>
              </a:spcBef>
              <a:spcAft>
                <a:spcPts val="0"/>
              </a:spcAft>
              <a:buSzPts val="1000"/>
              <a:buNone/>
              <a:defRPr/>
            </a:lvl1pPr>
            <a:lvl2pPr lvl="1" algn="r">
              <a:spcBef>
                <a:spcPts val="0"/>
              </a:spcBef>
              <a:spcAft>
                <a:spcPts val="0"/>
              </a:spcAft>
              <a:buSzPts val="1400"/>
              <a:buNone/>
              <a:defRPr sz="1400"/>
            </a:lvl2pPr>
            <a:lvl3pPr lvl="2" algn="r">
              <a:spcBef>
                <a:spcPts val="0"/>
              </a:spcBef>
              <a:spcAft>
                <a:spcPts val="0"/>
              </a:spcAft>
              <a:buSzPts val="1400"/>
              <a:buNone/>
              <a:defRPr sz="1400"/>
            </a:lvl3pPr>
            <a:lvl4pPr lvl="3" algn="r">
              <a:spcBef>
                <a:spcPts val="0"/>
              </a:spcBef>
              <a:spcAft>
                <a:spcPts val="0"/>
              </a:spcAft>
              <a:buSzPts val="1400"/>
              <a:buNone/>
              <a:defRPr sz="1400"/>
            </a:lvl4pPr>
            <a:lvl5pPr lvl="4" algn="r">
              <a:spcBef>
                <a:spcPts val="0"/>
              </a:spcBef>
              <a:spcAft>
                <a:spcPts val="0"/>
              </a:spcAft>
              <a:buSzPts val="1400"/>
              <a:buNone/>
              <a:defRPr sz="1400"/>
            </a:lvl5pPr>
            <a:lvl6pPr lvl="5" algn="r">
              <a:spcBef>
                <a:spcPts val="0"/>
              </a:spcBef>
              <a:spcAft>
                <a:spcPts val="0"/>
              </a:spcAft>
              <a:buSzPts val="1400"/>
              <a:buNone/>
              <a:defRPr sz="1400"/>
            </a:lvl6pPr>
            <a:lvl7pPr lvl="6" algn="r">
              <a:spcBef>
                <a:spcPts val="0"/>
              </a:spcBef>
              <a:spcAft>
                <a:spcPts val="0"/>
              </a:spcAft>
              <a:buSzPts val="1400"/>
              <a:buNone/>
              <a:defRPr sz="1400"/>
            </a:lvl7pPr>
            <a:lvl8pPr lvl="7" algn="r">
              <a:spcBef>
                <a:spcPts val="0"/>
              </a:spcBef>
              <a:spcAft>
                <a:spcPts val="0"/>
              </a:spcAft>
              <a:buSzPts val="1400"/>
              <a:buNone/>
              <a:defRPr sz="1400"/>
            </a:lvl8pPr>
            <a:lvl9pPr lvl="8" algn="r">
              <a:spcBef>
                <a:spcPts val="0"/>
              </a:spcBef>
              <a:spcAft>
                <a:spcPts val="0"/>
              </a:spcAft>
              <a:buSzPts val="1400"/>
              <a:buNone/>
              <a:defRPr sz="1400"/>
            </a:lvl9pPr>
          </a:lstStyle>
          <a:p/>
        </p:txBody>
      </p:sp>
      <p:sp>
        <p:nvSpPr>
          <p:cNvPr id="146" name="Google Shape;146;p24"/>
          <p:cNvSpPr/>
          <p:nvPr>
            <p:ph idx="4" type="pic"/>
          </p:nvPr>
        </p:nvSpPr>
        <p:spPr>
          <a:xfrm>
            <a:off x="251400" y="2828798"/>
            <a:ext cx="1468500" cy="1872900"/>
          </a:xfrm>
          <a:prstGeom prst="roundRect">
            <a:avLst>
              <a:gd fmla="val 16667" name="adj"/>
            </a:avLst>
          </a:prstGeom>
          <a:noFill/>
          <a:ln>
            <a:noFill/>
          </a:ln>
        </p:spPr>
      </p:sp>
      <p:sp>
        <p:nvSpPr>
          <p:cNvPr id="147" name="Google Shape;147;p24"/>
          <p:cNvSpPr txBox="1"/>
          <p:nvPr>
            <p:ph idx="12" type="sldNum"/>
          </p:nvPr>
        </p:nvSpPr>
        <p:spPr>
          <a:xfrm>
            <a:off x="8526500" y="4822375"/>
            <a:ext cx="490500" cy="3210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agenda" type="tx">
  <p:cSld name="TITLE_AND_BODY">
    <p:bg>
      <p:bgPr>
        <a:solidFill>
          <a:schemeClr val="dk1"/>
        </a:solidFill>
      </p:bgPr>
    </p:bg>
    <p:spTree>
      <p:nvGrpSpPr>
        <p:cNvPr id="148" name="Shape 148"/>
        <p:cNvGrpSpPr/>
        <p:nvPr/>
      </p:nvGrpSpPr>
      <p:grpSpPr>
        <a:xfrm>
          <a:off x="0" y="0"/>
          <a:ext cx="0" cy="0"/>
          <a:chOff x="0" y="0"/>
          <a:chExt cx="0" cy="0"/>
        </a:xfrm>
      </p:grpSpPr>
      <p:sp>
        <p:nvSpPr>
          <p:cNvPr id="149" name="Google Shape;149;p25"/>
          <p:cNvSpPr/>
          <p:nvPr/>
        </p:nvSpPr>
        <p:spPr>
          <a:xfrm rot="5400000">
            <a:off x="4391175" y="560850"/>
            <a:ext cx="321000" cy="8851800"/>
          </a:xfrm>
          <a:prstGeom prst="round2SameRect">
            <a:avLst>
              <a:gd fmla="val 50000" name="adj1"/>
              <a:gd fmla="val 50000"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150" name="Google Shape;150;p25"/>
          <p:cNvSpPr/>
          <p:nvPr/>
        </p:nvSpPr>
        <p:spPr>
          <a:xfrm>
            <a:off x="125700" y="125597"/>
            <a:ext cx="3985500" cy="4575900"/>
          </a:xfrm>
          <a:prstGeom prst="roundRect">
            <a:avLst>
              <a:gd fmla="val 16667"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25"/>
          <p:cNvSpPr/>
          <p:nvPr/>
        </p:nvSpPr>
        <p:spPr>
          <a:xfrm>
            <a:off x="4236800" y="125550"/>
            <a:ext cx="4782600" cy="4575900"/>
          </a:xfrm>
          <a:prstGeom prst="roundRect">
            <a:avLst>
              <a:gd fmla="val 16667" name="adj"/>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25"/>
          <p:cNvSpPr txBox="1"/>
          <p:nvPr>
            <p:ph type="title"/>
          </p:nvPr>
        </p:nvSpPr>
        <p:spPr>
          <a:xfrm>
            <a:off x="4500950" y="349600"/>
            <a:ext cx="4254300" cy="14679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7200"/>
              <a:buNone/>
              <a:defRPr sz="7200">
                <a:solidFill>
                  <a:schemeClr val="lt1"/>
                </a:solidFill>
              </a:defRPr>
            </a:lvl1pPr>
            <a:lvl2pPr lvl="1">
              <a:spcBef>
                <a:spcPts val="0"/>
              </a:spcBef>
              <a:spcAft>
                <a:spcPts val="0"/>
              </a:spcAft>
              <a:buClr>
                <a:schemeClr val="lt1"/>
              </a:buClr>
              <a:buSzPts val="7200"/>
              <a:buFont typeface="Libre Baskerville"/>
              <a:buNone/>
              <a:defRPr sz="7200">
                <a:solidFill>
                  <a:schemeClr val="lt1"/>
                </a:solidFill>
              </a:defRPr>
            </a:lvl2pPr>
            <a:lvl3pPr lvl="2">
              <a:spcBef>
                <a:spcPts val="0"/>
              </a:spcBef>
              <a:spcAft>
                <a:spcPts val="0"/>
              </a:spcAft>
              <a:buClr>
                <a:schemeClr val="lt1"/>
              </a:buClr>
              <a:buSzPts val="7200"/>
              <a:buFont typeface="Libre Baskerville"/>
              <a:buNone/>
              <a:defRPr sz="7200">
                <a:solidFill>
                  <a:schemeClr val="lt1"/>
                </a:solidFill>
              </a:defRPr>
            </a:lvl3pPr>
            <a:lvl4pPr lvl="3">
              <a:spcBef>
                <a:spcPts val="0"/>
              </a:spcBef>
              <a:spcAft>
                <a:spcPts val="0"/>
              </a:spcAft>
              <a:buClr>
                <a:schemeClr val="lt1"/>
              </a:buClr>
              <a:buSzPts val="7200"/>
              <a:buFont typeface="Libre Baskerville"/>
              <a:buNone/>
              <a:defRPr sz="7200">
                <a:solidFill>
                  <a:schemeClr val="lt1"/>
                </a:solidFill>
              </a:defRPr>
            </a:lvl4pPr>
            <a:lvl5pPr lvl="4">
              <a:spcBef>
                <a:spcPts val="0"/>
              </a:spcBef>
              <a:spcAft>
                <a:spcPts val="0"/>
              </a:spcAft>
              <a:buClr>
                <a:schemeClr val="lt1"/>
              </a:buClr>
              <a:buSzPts val="7200"/>
              <a:buFont typeface="Libre Baskerville"/>
              <a:buNone/>
              <a:defRPr sz="7200">
                <a:solidFill>
                  <a:schemeClr val="lt1"/>
                </a:solidFill>
              </a:defRPr>
            </a:lvl5pPr>
            <a:lvl6pPr lvl="5">
              <a:spcBef>
                <a:spcPts val="0"/>
              </a:spcBef>
              <a:spcAft>
                <a:spcPts val="0"/>
              </a:spcAft>
              <a:buClr>
                <a:schemeClr val="lt1"/>
              </a:buClr>
              <a:buSzPts val="7200"/>
              <a:buFont typeface="Libre Baskerville"/>
              <a:buNone/>
              <a:defRPr sz="7200">
                <a:solidFill>
                  <a:schemeClr val="lt1"/>
                </a:solidFill>
              </a:defRPr>
            </a:lvl6pPr>
            <a:lvl7pPr lvl="6">
              <a:spcBef>
                <a:spcPts val="0"/>
              </a:spcBef>
              <a:spcAft>
                <a:spcPts val="0"/>
              </a:spcAft>
              <a:buClr>
                <a:schemeClr val="lt1"/>
              </a:buClr>
              <a:buSzPts val="7200"/>
              <a:buFont typeface="Libre Baskerville"/>
              <a:buNone/>
              <a:defRPr sz="7200">
                <a:solidFill>
                  <a:schemeClr val="lt1"/>
                </a:solidFill>
              </a:defRPr>
            </a:lvl7pPr>
            <a:lvl8pPr lvl="7">
              <a:spcBef>
                <a:spcPts val="0"/>
              </a:spcBef>
              <a:spcAft>
                <a:spcPts val="0"/>
              </a:spcAft>
              <a:buClr>
                <a:schemeClr val="lt1"/>
              </a:buClr>
              <a:buSzPts val="7200"/>
              <a:buFont typeface="Libre Baskerville"/>
              <a:buNone/>
              <a:defRPr sz="7200">
                <a:solidFill>
                  <a:schemeClr val="lt1"/>
                </a:solidFill>
              </a:defRPr>
            </a:lvl8pPr>
            <a:lvl9pPr lvl="8">
              <a:spcBef>
                <a:spcPts val="0"/>
              </a:spcBef>
              <a:spcAft>
                <a:spcPts val="0"/>
              </a:spcAft>
              <a:buClr>
                <a:schemeClr val="lt1"/>
              </a:buClr>
              <a:buSzPts val="7200"/>
              <a:buFont typeface="Libre Baskerville"/>
              <a:buNone/>
              <a:defRPr sz="7200">
                <a:solidFill>
                  <a:schemeClr val="lt1"/>
                </a:solidFill>
              </a:defRPr>
            </a:lvl9pPr>
          </a:lstStyle>
          <a:p/>
        </p:txBody>
      </p:sp>
      <p:sp>
        <p:nvSpPr>
          <p:cNvPr id="153" name="Google Shape;153;p25"/>
          <p:cNvSpPr txBox="1"/>
          <p:nvPr>
            <p:ph idx="1" type="body"/>
          </p:nvPr>
        </p:nvSpPr>
        <p:spPr>
          <a:xfrm>
            <a:off x="4543850" y="1752125"/>
            <a:ext cx="4168500" cy="2692800"/>
          </a:xfrm>
          <a:prstGeom prst="rect">
            <a:avLst/>
          </a:prstGeom>
        </p:spPr>
        <p:txBody>
          <a:bodyPr anchorCtr="0" anchor="t" bIns="91425" lIns="91425" spcFirstLastPara="1" rIns="91425" wrap="square" tIns="91425">
            <a:noAutofit/>
          </a:bodyPr>
          <a:lstStyle>
            <a:lvl1pPr indent="-406400" lvl="0" marL="457200">
              <a:spcBef>
                <a:spcPts val="0"/>
              </a:spcBef>
              <a:spcAft>
                <a:spcPts val="0"/>
              </a:spcAft>
              <a:buClr>
                <a:schemeClr val="lt1"/>
              </a:buClr>
              <a:buSzPts val="2800"/>
              <a:buFont typeface="Libre Baskerville"/>
              <a:buChar char="●"/>
              <a:defRPr sz="2800">
                <a:solidFill>
                  <a:schemeClr val="lt1"/>
                </a:solidFill>
                <a:latin typeface="Libre Baskerville"/>
                <a:ea typeface="Libre Baskerville"/>
                <a:cs typeface="Libre Baskerville"/>
                <a:sym typeface="Libre Baskerville"/>
              </a:defRPr>
            </a:lvl1pPr>
            <a:lvl2pPr indent="-406400" lvl="1" marL="914400">
              <a:spcBef>
                <a:spcPts val="0"/>
              </a:spcBef>
              <a:spcAft>
                <a:spcPts val="0"/>
              </a:spcAft>
              <a:buClr>
                <a:schemeClr val="lt1"/>
              </a:buClr>
              <a:buSzPts val="2800"/>
              <a:buFont typeface="Libre Baskerville"/>
              <a:buChar char="○"/>
              <a:defRPr sz="2800">
                <a:solidFill>
                  <a:schemeClr val="lt1"/>
                </a:solidFill>
                <a:latin typeface="Libre Baskerville"/>
                <a:ea typeface="Libre Baskerville"/>
                <a:cs typeface="Libre Baskerville"/>
                <a:sym typeface="Libre Baskerville"/>
              </a:defRPr>
            </a:lvl2pPr>
            <a:lvl3pPr indent="-406400" lvl="2" marL="1371600">
              <a:spcBef>
                <a:spcPts val="0"/>
              </a:spcBef>
              <a:spcAft>
                <a:spcPts val="0"/>
              </a:spcAft>
              <a:buClr>
                <a:schemeClr val="lt1"/>
              </a:buClr>
              <a:buSzPts val="2800"/>
              <a:buFont typeface="Libre Baskerville"/>
              <a:buChar char="■"/>
              <a:defRPr sz="2800">
                <a:solidFill>
                  <a:schemeClr val="lt1"/>
                </a:solidFill>
                <a:latin typeface="Libre Baskerville"/>
                <a:ea typeface="Libre Baskerville"/>
                <a:cs typeface="Libre Baskerville"/>
                <a:sym typeface="Libre Baskerville"/>
              </a:defRPr>
            </a:lvl3pPr>
            <a:lvl4pPr indent="-406400" lvl="3" marL="1828800">
              <a:spcBef>
                <a:spcPts val="0"/>
              </a:spcBef>
              <a:spcAft>
                <a:spcPts val="0"/>
              </a:spcAft>
              <a:buClr>
                <a:schemeClr val="lt1"/>
              </a:buClr>
              <a:buSzPts val="2800"/>
              <a:buFont typeface="Libre Baskerville"/>
              <a:buChar char="●"/>
              <a:defRPr sz="2800">
                <a:solidFill>
                  <a:schemeClr val="lt1"/>
                </a:solidFill>
                <a:latin typeface="Libre Baskerville"/>
                <a:ea typeface="Libre Baskerville"/>
                <a:cs typeface="Libre Baskerville"/>
                <a:sym typeface="Libre Baskerville"/>
              </a:defRPr>
            </a:lvl4pPr>
            <a:lvl5pPr indent="-406400" lvl="4" marL="2286000">
              <a:spcBef>
                <a:spcPts val="0"/>
              </a:spcBef>
              <a:spcAft>
                <a:spcPts val="0"/>
              </a:spcAft>
              <a:buClr>
                <a:schemeClr val="lt1"/>
              </a:buClr>
              <a:buSzPts val="2800"/>
              <a:buFont typeface="Libre Baskerville"/>
              <a:buChar char="○"/>
              <a:defRPr sz="2800">
                <a:solidFill>
                  <a:schemeClr val="lt1"/>
                </a:solidFill>
                <a:latin typeface="Libre Baskerville"/>
                <a:ea typeface="Libre Baskerville"/>
                <a:cs typeface="Libre Baskerville"/>
                <a:sym typeface="Libre Baskerville"/>
              </a:defRPr>
            </a:lvl5pPr>
            <a:lvl6pPr indent="-406400" lvl="5" marL="2743200">
              <a:spcBef>
                <a:spcPts val="0"/>
              </a:spcBef>
              <a:spcAft>
                <a:spcPts val="0"/>
              </a:spcAft>
              <a:buClr>
                <a:schemeClr val="lt1"/>
              </a:buClr>
              <a:buSzPts val="2800"/>
              <a:buFont typeface="Libre Baskerville"/>
              <a:buChar char="■"/>
              <a:defRPr sz="2800">
                <a:solidFill>
                  <a:schemeClr val="lt1"/>
                </a:solidFill>
                <a:latin typeface="Libre Baskerville"/>
                <a:ea typeface="Libre Baskerville"/>
                <a:cs typeface="Libre Baskerville"/>
                <a:sym typeface="Libre Baskerville"/>
              </a:defRPr>
            </a:lvl6pPr>
            <a:lvl7pPr indent="-406400" lvl="6" marL="3200400">
              <a:spcBef>
                <a:spcPts val="0"/>
              </a:spcBef>
              <a:spcAft>
                <a:spcPts val="0"/>
              </a:spcAft>
              <a:buClr>
                <a:schemeClr val="lt1"/>
              </a:buClr>
              <a:buSzPts val="2800"/>
              <a:buFont typeface="Libre Baskerville"/>
              <a:buChar char="●"/>
              <a:defRPr sz="2800">
                <a:solidFill>
                  <a:schemeClr val="lt1"/>
                </a:solidFill>
                <a:latin typeface="Libre Baskerville"/>
                <a:ea typeface="Libre Baskerville"/>
                <a:cs typeface="Libre Baskerville"/>
                <a:sym typeface="Libre Baskerville"/>
              </a:defRPr>
            </a:lvl7pPr>
            <a:lvl8pPr indent="-406400" lvl="7" marL="3657600">
              <a:spcBef>
                <a:spcPts val="0"/>
              </a:spcBef>
              <a:spcAft>
                <a:spcPts val="0"/>
              </a:spcAft>
              <a:buClr>
                <a:schemeClr val="lt1"/>
              </a:buClr>
              <a:buSzPts val="2800"/>
              <a:buFont typeface="Libre Baskerville"/>
              <a:buChar char="○"/>
              <a:defRPr sz="2800">
                <a:solidFill>
                  <a:schemeClr val="lt1"/>
                </a:solidFill>
                <a:latin typeface="Libre Baskerville"/>
                <a:ea typeface="Libre Baskerville"/>
                <a:cs typeface="Libre Baskerville"/>
                <a:sym typeface="Libre Baskerville"/>
              </a:defRPr>
            </a:lvl8pPr>
            <a:lvl9pPr indent="-406400" lvl="8" marL="4114800">
              <a:spcBef>
                <a:spcPts val="0"/>
              </a:spcBef>
              <a:spcAft>
                <a:spcPts val="0"/>
              </a:spcAft>
              <a:buClr>
                <a:schemeClr val="lt1"/>
              </a:buClr>
              <a:buSzPts val="2800"/>
              <a:buFont typeface="Libre Baskerville"/>
              <a:buChar char="■"/>
              <a:defRPr sz="2800">
                <a:solidFill>
                  <a:schemeClr val="lt1"/>
                </a:solidFill>
                <a:latin typeface="Libre Baskerville"/>
                <a:ea typeface="Libre Baskerville"/>
                <a:cs typeface="Libre Baskerville"/>
                <a:sym typeface="Libre Baskerville"/>
              </a:defRPr>
            </a:lvl9pPr>
          </a:lstStyle>
          <a:p/>
        </p:txBody>
      </p:sp>
      <p:cxnSp>
        <p:nvCxnSpPr>
          <p:cNvPr id="154" name="Google Shape;154;p25"/>
          <p:cNvCxnSpPr/>
          <p:nvPr/>
        </p:nvCxnSpPr>
        <p:spPr>
          <a:xfrm>
            <a:off x="2762250" y="4827750"/>
            <a:ext cx="0" cy="316500"/>
          </a:xfrm>
          <a:prstGeom prst="straightConnector1">
            <a:avLst/>
          </a:prstGeom>
          <a:noFill/>
          <a:ln cap="flat" cmpd="sng" w="9525">
            <a:solidFill>
              <a:schemeClr val="lt1"/>
            </a:solidFill>
            <a:prstDash val="solid"/>
            <a:round/>
            <a:headEnd len="med" w="med" type="none"/>
            <a:tailEnd len="med" w="med" type="none"/>
          </a:ln>
        </p:spPr>
      </p:cxnSp>
      <p:sp>
        <p:nvSpPr>
          <p:cNvPr id="155" name="Google Shape;155;p25"/>
          <p:cNvSpPr txBox="1"/>
          <p:nvPr>
            <p:ph idx="2" type="subTitle"/>
          </p:nvPr>
        </p:nvSpPr>
        <p:spPr>
          <a:xfrm>
            <a:off x="251400" y="4827075"/>
            <a:ext cx="2205900" cy="3141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800"/>
              <a:buNone/>
              <a:defRPr sz="800">
                <a:solidFill>
                  <a:schemeClr val="lt1"/>
                </a:solidFill>
              </a:defRPr>
            </a:lvl1pPr>
            <a:lvl2pPr lvl="1">
              <a:spcBef>
                <a:spcPts val="0"/>
              </a:spcBef>
              <a:spcAft>
                <a:spcPts val="0"/>
              </a:spcAft>
              <a:buClr>
                <a:schemeClr val="lt1"/>
              </a:buClr>
              <a:buSzPts val="1000"/>
              <a:buNone/>
              <a:defRPr>
                <a:solidFill>
                  <a:schemeClr val="lt1"/>
                </a:solidFill>
              </a:defRPr>
            </a:lvl2pPr>
            <a:lvl3pPr lvl="2">
              <a:spcBef>
                <a:spcPts val="0"/>
              </a:spcBef>
              <a:spcAft>
                <a:spcPts val="0"/>
              </a:spcAft>
              <a:buClr>
                <a:schemeClr val="lt1"/>
              </a:buClr>
              <a:buSzPts val="1000"/>
              <a:buNone/>
              <a:defRPr>
                <a:solidFill>
                  <a:schemeClr val="lt1"/>
                </a:solidFill>
              </a:defRPr>
            </a:lvl3pPr>
            <a:lvl4pPr lvl="3">
              <a:spcBef>
                <a:spcPts val="0"/>
              </a:spcBef>
              <a:spcAft>
                <a:spcPts val="0"/>
              </a:spcAft>
              <a:buClr>
                <a:schemeClr val="lt1"/>
              </a:buClr>
              <a:buSzPts val="1000"/>
              <a:buNone/>
              <a:defRPr>
                <a:solidFill>
                  <a:schemeClr val="lt1"/>
                </a:solidFill>
              </a:defRPr>
            </a:lvl4pPr>
            <a:lvl5pPr lvl="4">
              <a:spcBef>
                <a:spcPts val="0"/>
              </a:spcBef>
              <a:spcAft>
                <a:spcPts val="0"/>
              </a:spcAft>
              <a:buClr>
                <a:schemeClr val="lt1"/>
              </a:buClr>
              <a:buSzPts val="1000"/>
              <a:buNone/>
              <a:defRPr>
                <a:solidFill>
                  <a:schemeClr val="lt1"/>
                </a:solidFill>
              </a:defRPr>
            </a:lvl5pPr>
            <a:lvl6pPr lvl="5">
              <a:spcBef>
                <a:spcPts val="0"/>
              </a:spcBef>
              <a:spcAft>
                <a:spcPts val="0"/>
              </a:spcAft>
              <a:buClr>
                <a:schemeClr val="lt1"/>
              </a:buClr>
              <a:buSzPts val="1000"/>
              <a:buNone/>
              <a:defRPr>
                <a:solidFill>
                  <a:schemeClr val="lt1"/>
                </a:solidFill>
              </a:defRPr>
            </a:lvl6pPr>
            <a:lvl7pPr lvl="6">
              <a:spcBef>
                <a:spcPts val="0"/>
              </a:spcBef>
              <a:spcAft>
                <a:spcPts val="0"/>
              </a:spcAft>
              <a:buClr>
                <a:schemeClr val="lt1"/>
              </a:buClr>
              <a:buSzPts val="1000"/>
              <a:buNone/>
              <a:defRPr>
                <a:solidFill>
                  <a:schemeClr val="lt1"/>
                </a:solidFill>
              </a:defRPr>
            </a:lvl7pPr>
            <a:lvl8pPr lvl="7">
              <a:spcBef>
                <a:spcPts val="0"/>
              </a:spcBef>
              <a:spcAft>
                <a:spcPts val="0"/>
              </a:spcAft>
              <a:buClr>
                <a:schemeClr val="lt1"/>
              </a:buClr>
              <a:buSzPts val="1000"/>
              <a:buNone/>
              <a:defRPr>
                <a:solidFill>
                  <a:schemeClr val="lt1"/>
                </a:solidFill>
              </a:defRPr>
            </a:lvl8pPr>
            <a:lvl9pPr lvl="8">
              <a:spcBef>
                <a:spcPts val="0"/>
              </a:spcBef>
              <a:spcAft>
                <a:spcPts val="0"/>
              </a:spcAft>
              <a:buClr>
                <a:schemeClr val="lt1"/>
              </a:buClr>
              <a:buSzPts val="1000"/>
              <a:buNone/>
              <a:defRPr>
                <a:solidFill>
                  <a:schemeClr val="lt1"/>
                </a:solidFill>
              </a:defRPr>
            </a:lvl9pPr>
          </a:lstStyle>
          <a:p/>
        </p:txBody>
      </p:sp>
      <p:sp>
        <p:nvSpPr>
          <p:cNvPr id="156" name="Google Shape;156;p25"/>
          <p:cNvSpPr txBox="1"/>
          <p:nvPr>
            <p:ph idx="3" type="subTitle"/>
          </p:nvPr>
        </p:nvSpPr>
        <p:spPr>
          <a:xfrm>
            <a:off x="3545100" y="4829700"/>
            <a:ext cx="2053800" cy="3141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800"/>
              <a:buNone/>
              <a:defRPr sz="800">
                <a:solidFill>
                  <a:schemeClr val="lt1"/>
                </a:solidFill>
              </a:defRPr>
            </a:lvl1pPr>
            <a:lvl2pPr lvl="1" algn="ctr">
              <a:spcBef>
                <a:spcPts val="0"/>
              </a:spcBef>
              <a:spcAft>
                <a:spcPts val="0"/>
              </a:spcAft>
              <a:buClr>
                <a:schemeClr val="lt1"/>
              </a:buClr>
              <a:buSzPts val="1000"/>
              <a:buNone/>
              <a:defRPr>
                <a:solidFill>
                  <a:schemeClr val="lt1"/>
                </a:solidFill>
              </a:defRPr>
            </a:lvl2pPr>
            <a:lvl3pPr lvl="2" algn="ctr">
              <a:spcBef>
                <a:spcPts val="0"/>
              </a:spcBef>
              <a:spcAft>
                <a:spcPts val="0"/>
              </a:spcAft>
              <a:buClr>
                <a:schemeClr val="lt1"/>
              </a:buClr>
              <a:buSzPts val="1000"/>
              <a:buNone/>
              <a:defRPr>
                <a:solidFill>
                  <a:schemeClr val="lt1"/>
                </a:solidFill>
              </a:defRPr>
            </a:lvl3pPr>
            <a:lvl4pPr lvl="3" algn="ctr">
              <a:spcBef>
                <a:spcPts val="0"/>
              </a:spcBef>
              <a:spcAft>
                <a:spcPts val="0"/>
              </a:spcAft>
              <a:buClr>
                <a:schemeClr val="lt1"/>
              </a:buClr>
              <a:buSzPts val="1000"/>
              <a:buNone/>
              <a:defRPr>
                <a:solidFill>
                  <a:schemeClr val="lt1"/>
                </a:solidFill>
              </a:defRPr>
            </a:lvl4pPr>
            <a:lvl5pPr lvl="4" algn="ctr">
              <a:spcBef>
                <a:spcPts val="0"/>
              </a:spcBef>
              <a:spcAft>
                <a:spcPts val="0"/>
              </a:spcAft>
              <a:buClr>
                <a:schemeClr val="lt1"/>
              </a:buClr>
              <a:buSzPts val="1000"/>
              <a:buNone/>
              <a:defRPr>
                <a:solidFill>
                  <a:schemeClr val="lt1"/>
                </a:solidFill>
              </a:defRPr>
            </a:lvl5pPr>
            <a:lvl6pPr lvl="5" algn="ctr">
              <a:spcBef>
                <a:spcPts val="0"/>
              </a:spcBef>
              <a:spcAft>
                <a:spcPts val="0"/>
              </a:spcAft>
              <a:buClr>
                <a:schemeClr val="lt1"/>
              </a:buClr>
              <a:buSzPts val="1000"/>
              <a:buNone/>
              <a:defRPr>
                <a:solidFill>
                  <a:schemeClr val="lt1"/>
                </a:solidFill>
              </a:defRPr>
            </a:lvl6pPr>
            <a:lvl7pPr lvl="6" algn="ctr">
              <a:spcBef>
                <a:spcPts val="0"/>
              </a:spcBef>
              <a:spcAft>
                <a:spcPts val="0"/>
              </a:spcAft>
              <a:buClr>
                <a:schemeClr val="lt1"/>
              </a:buClr>
              <a:buSzPts val="1000"/>
              <a:buNone/>
              <a:defRPr>
                <a:solidFill>
                  <a:schemeClr val="lt1"/>
                </a:solidFill>
              </a:defRPr>
            </a:lvl7pPr>
            <a:lvl8pPr lvl="7" algn="ctr">
              <a:spcBef>
                <a:spcPts val="0"/>
              </a:spcBef>
              <a:spcAft>
                <a:spcPts val="0"/>
              </a:spcAft>
              <a:buClr>
                <a:schemeClr val="lt1"/>
              </a:buClr>
              <a:buSzPts val="1000"/>
              <a:buNone/>
              <a:defRPr>
                <a:solidFill>
                  <a:schemeClr val="lt1"/>
                </a:solidFill>
              </a:defRPr>
            </a:lvl8pPr>
            <a:lvl9pPr lvl="8" algn="ctr">
              <a:spcBef>
                <a:spcPts val="0"/>
              </a:spcBef>
              <a:spcAft>
                <a:spcPts val="0"/>
              </a:spcAft>
              <a:buClr>
                <a:schemeClr val="lt1"/>
              </a:buClr>
              <a:buSzPts val="1000"/>
              <a:buNone/>
              <a:defRPr>
                <a:solidFill>
                  <a:schemeClr val="lt1"/>
                </a:solidFill>
              </a:defRPr>
            </a:lvl9pPr>
          </a:lstStyle>
          <a:p/>
        </p:txBody>
      </p:sp>
      <p:sp>
        <p:nvSpPr>
          <p:cNvPr id="157" name="Google Shape;157;p25"/>
          <p:cNvSpPr/>
          <p:nvPr/>
        </p:nvSpPr>
        <p:spPr>
          <a:xfrm rot="5400000">
            <a:off x="8611250" y="4735800"/>
            <a:ext cx="321000" cy="494100"/>
          </a:xfrm>
          <a:prstGeom prst="round2SameRect">
            <a:avLst>
              <a:gd fmla="val 50000" name="adj1"/>
              <a:gd fmla="val 0" name="adj2"/>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158" name="Google Shape;158;p25"/>
          <p:cNvSpPr txBox="1"/>
          <p:nvPr>
            <p:ph idx="12" type="sldNum"/>
          </p:nvPr>
        </p:nvSpPr>
        <p:spPr>
          <a:xfrm>
            <a:off x="8526500" y="4822375"/>
            <a:ext cx="490500" cy="321000"/>
          </a:xfrm>
          <a:prstGeom prst="rect">
            <a:avLst/>
          </a:prstGeom>
        </p:spPr>
        <p:txBody>
          <a:bodyPr anchorCtr="0" anchor="t" bIns="91425" lIns="91425" spcFirstLastPara="1" rIns="91425" wrap="square" tIns="91425">
            <a:noAutofit/>
          </a:bodyPr>
          <a:lstStyle>
            <a:lvl1pPr lvl="0" rtl="0">
              <a:buNone/>
              <a:defRPr>
                <a:solidFill>
                  <a:schemeClr val="dk1"/>
                </a:solidFill>
              </a:defRPr>
            </a:lvl1pPr>
            <a:lvl2pPr lvl="1" rtl="0">
              <a:buNone/>
              <a:defRPr>
                <a:solidFill>
                  <a:schemeClr val="dk1"/>
                </a:solidFill>
              </a:defRPr>
            </a:lvl2pPr>
            <a:lvl3pPr lvl="2" rtl="0">
              <a:buNone/>
              <a:defRPr>
                <a:solidFill>
                  <a:schemeClr val="dk1"/>
                </a:solidFill>
              </a:defRPr>
            </a:lvl3pPr>
            <a:lvl4pPr lvl="3" rtl="0">
              <a:buNone/>
              <a:defRPr>
                <a:solidFill>
                  <a:schemeClr val="dk1"/>
                </a:solidFill>
              </a:defRPr>
            </a:lvl4pPr>
            <a:lvl5pPr lvl="4" rtl="0">
              <a:buNone/>
              <a:defRPr>
                <a:solidFill>
                  <a:schemeClr val="dk1"/>
                </a:solidFill>
              </a:defRPr>
            </a:lvl5pPr>
            <a:lvl6pPr lvl="5" rtl="0">
              <a:buNone/>
              <a:defRPr>
                <a:solidFill>
                  <a:schemeClr val="dk1"/>
                </a:solidFill>
              </a:defRPr>
            </a:lvl6pPr>
            <a:lvl7pPr lvl="6" rtl="0">
              <a:buNone/>
              <a:defRPr>
                <a:solidFill>
                  <a:schemeClr val="dk1"/>
                </a:solidFill>
              </a:defRPr>
            </a:lvl7pPr>
            <a:lvl8pPr lvl="7" rtl="0">
              <a:buNone/>
              <a:defRPr>
                <a:solidFill>
                  <a:schemeClr val="dk1"/>
                </a:solidFill>
              </a:defRPr>
            </a:lvl8pPr>
            <a:lvl9pPr lvl="8" rtl="0">
              <a:buNone/>
              <a:defRPr>
                <a:solidFill>
                  <a:schemeClr val="dk1"/>
                </a:solidFill>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TITLE_AND_TWO_COLUMNS_1">
    <p:spTree>
      <p:nvGrpSpPr>
        <p:cNvPr id="159" name="Shape 159"/>
        <p:cNvGrpSpPr/>
        <p:nvPr/>
      </p:nvGrpSpPr>
      <p:grpSpPr>
        <a:xfrm>
          <a:off x="0" y="0"/>
          <a:ext cx="0" cy="0"/>
          <a:chOff x="0" y="0"/>
          <a:chExt cx="0" cy="0"/>
        </a:xfrm>
      </p:grpSpPr>
      <p:sp>
        <p:nvSpPr>
          <p:cNvPr id="160" name="Google Shape;160;p26"/>
          <p:cNvSpPr/>
          <p:nvPr/>
        </p:nvSpPr>
        <p:spPr>
          <a:xfrm rot="5400000">
            <a:off x="4391175" y="560850"/>
            <a:ext cx="321000" cy="8851800"/>
          </a:xfrm>
          <a:prstGeom prst="round2SameRect">
            <a:avLst>
              <a:gd fmla="val 50000" name="adj1"/>
              <a:gd fmla="val 5000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161" name="Google Shape;161;p26"/>
          <p:cNvSpPr/>
          <p:nvPr>
            <p:ph idx="2" type="pic"/>
          </p:nvPr>
        </p:nvSpPr>
        <p:spPr>
          <a:xfrm>
            <a:off x="251400" y="2828798"/>
            <a:ext cx="1468500" cy="1872900"/>
          </a:xfrm>
          <a:prstGeom prst="roundRect">
            <a:avLst>
              <a:gd fmla="val 16667" name="adj"/>
            </a:avLst>
          </a:prstGeom>
          <a:noFill/>
          <a:ln>
            <a:noFill/>
          </a:ln>
        </p:spPr>
      </p:sp>
      <p:sp>
        <p:nvSpPr>
          <p:cNvPr id="162" name="Google Shape;162;p26"/>
          <p:cNvSpPr txBox="1"/>
          <p:nvPr>
            <p:ph type="title"/>
          </p:nvPr>
        </p:nvSpPr>
        <p:spPr>
          <a:xfrm>
            <a:off x="251400" y="1670323"/>
            <a:ext cx="1468500" cy="4707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sz="1400"/>
            </a:lvl1pPr>
            <a:lvl2pPr lvl="1">
              <a:spcBef>
                <a:spcPts val="0"/>
              </a:spcBef>
              <a:spcAft>
                <a:spcPts val="0"/>
              </a:spcAft>
              <a:buSzPts val="1400"/>
              <a:buFont typeface="Libre Baskerville"/>
              <a:buNone/>
              <a:defRPr/>
            </a:lvl2pPr>
            <a:lvl3pPr lvl="2">
              <a:spcBef>
                <a:spcPts val="0"/>
              </a:spcBef>
              <a:spcAft>
                <a:spcPts val="0"/>
              </a:spcAft>
              <a:buSzPts val="1400"/>
              <a:buFont typeface="Libre Baskerville"/>
              <a:buNone/>
              <a:defRPr/>
            </a:lvl3pPr>
            <a:lvl4pPr lvl="3">
              <a:spcBef>
                <a:spcPts val="0"/>
              </a:spcBef>
              <a:spcAft>
                <a:spcPts val="0"/>
              </a:spcAft>
              <a:buSzPts val="1400"/>
              <a:buFont typeface="Libre Baskerville"/>
              <a:buNone/>
              <a:defRPr/>
            </a:lvl4pPr>
            <a:lvl5pPr lvl="4">
              <a:spcBef>
                <a:spcPts val="0"/>
              </a:spcBef>
              <a:spcAft>
                <a:spcPts val="0"/>
              </a:spcAft>
              <a:buSzPts val="1400"/>
              <a:buFont typeface="Libre Baskerville"/>
              <a:buNone/>
              <a:defRPr/>
            </a:lvl5pPr>
            <a:lvl6pPr lvl="5">
              <a:spcBef>
                <a:spcPts val="0"/>
              </a:spcBef>
              <a:spcAft>
                <a:spcPts val="0"/>
              </a:spcAft>
              <a:buSzPts val="1400"/>
              <a:buFont typeface="Libre Baskerville"/>
              <a:buNone/>
              <a:defRPr/>
            </a:lvl6pPr>
            <a:lvl7pPr lvl="6">
              <a:spcBef>
                <a:spcPts val="0"/>
              </a:spcBef>
              <a:spcAft>
                <a:spcPts val="0"/>
              </a:spcAft>
              <a:buSzPts val="1400"/>
              <a:buFont typeface="Libre Baskerville"/>
              <a:buNone/>
              <a:defRPr/>
            </a:lvl7pPr>
            <a:lvl8pPr lvl="7">
              <a:spcBef>
                <a:spcPts val="0"/>
              </a:spcBef>
              <a:spcAft>
                <a:spcPts val="0"/>
              </a:spcAft>
              <a:buSzPts val="1400"/>
              <a:buFont typeface="Libre Baskerville"/>
              <a:buNone/>
              <a:defRPr/>
            </a:lvl8pPr>
            <a:lvl9pPr lvl="8">
              <a:spcBef>
                <a:spcPts val="0"/>
              </a:spcBef>
              <a:spcAft>
                <a:spcPts val="0"/>
              </a:spcAft>
              <a:buSzPts val="1400"/>
              <a:buFont typeface="Libre Baskerville"/>
              <a:buNone/>
              <a:defRPr/>
            </a:lvl9pPr>
          </a:lstStyle>
          <a:p/>
        </p:txBody>
      </p:sp>
      <p:sp>
        <p:nvSpPr>
          <p:cNvPr id="163" name="Google Shape;163;p26"/>
          <p:cNvSpPr txBox="1"/>
          <p:nvPr>
            <p:ph idx="3" type="title"/>
          </p:nvPr>
        </p:nvSpPr>
        <p:spPr>
          <a:xfrm>
            <a:off x="1845500" y="1670323"/>
            <a:ext cx="1468500" cy="4707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sz="1400"/>
            </a:lvl1pPr>
            <a:lvl2pPr lvl="1">
              <a:spcBef>
                <a:spcPts val="0"/>
              </a:spcBef>
              <a:spcAft>
                <a:spcPts val="0"/>
              </a:spcAft>
              <a:buSzPts val="1400"/>
              <a:buFont typeface="Libre Baskerville"/>
              <a:buNone/>
              <a:defRPr/>
            </a:lvl2pPr>
            <a:lvl3pPr lvl="2">
              <a:spcBef>
                <a:spcPts val="0"/>
              </a:spcBef>
              <a:spcAft>
                <a:spcPts val="0"/>
              </a:spcAft>
              <a:buSzPts val="1400"/>
              <a:buFont typeface="Libre Baskerville"/>
              <a:buNone/>
              <a:defRPr/>
            </a:lvl3pPr>
            <a:lvl4pPr lvl="3">
              <a:spcBef>
                <a:spcPts val="0"/>
              </a:spcBef>
              <a:spcAft>
                <a:spcPts val="0"/>
              </a:spcAft>
              <a:buSzPts val="1400"/>
              <a:buFont typeface="Libre Baskerville"/>
              <a:buNone/>
              <a:defRPr/>
            </a:lvl4pPr>
            <a:lvl5pPr lvl="4">
              <a:spcBef>
                <a:spcPts val="0"/>
              </a:spcBef>
              <a:spcAft>
                <a:spcPts val="0"/>
              </a:spcAft>
              <a:buSzPts val="1400"/>
              <a:buFont typeface="Libre Baskerville"/>
              <a:buNone/>
              <a:defRPr/>
            </a:lvl5pPr>
            <a:lvl6pPr lvl="5">
              <a:spcBef>
                <a:spcPts val="0"/>
              </a:spcBef>
              <a:spcAft>
                <a:spcPts val="0"/>
              </a:spcAft>
              <a:buSzPts val="1400"/>
              <a:buFont typeface="Libre Baskerville"/>
              <a:buNone/>
              <a:defRPr/>
            </a:lvl6pPr>
            <a:lvl7pPr lvl="6">
              <a:spcBef>
                <a:spcPts val="0"/>
              </a:spcBef>
              <a:spcAft>
                <a:spcPts val="0"/>
              </a:spcAft>
              <a:buSzPts val="1400"/>
              <a:buFont typeface="Libre Baskerville"/>
              <a:buNone/>
              <a:defRPr/>
            </a:lvl7pPr>
            <a:lvl8pPr lvl="7">
              <a:spcBef>
                <a:spcPts val="0"/>
              </a:spcBef>
              <a:spcAft>
                <a:spcPts val="0"/>
              </a:spcAft>
              <a:buSzPts val="1400"/>
              <a:buFont typeface="Libre Baskerville"/>
              <a:buNone/>
              <a:defRPr/>
            </a:lvl8pPr>
            <a:lvl9pPr lvl="8">
              <a:spcBef>
                <a:spcPts val="0"/>
              </a:spcBef>
              <a:spcAft>
                <a:spcPts val="0"/>
              </a:spcAft>
              <a:buSzPts val="1400"/>
              <a:buFont typeface="Libre Baskerville"/>
              <a:buNone/>
              <a:defRPr/>
            </a:lvl9pPr>
          </a:lstStyle>
          <a:p/>
        </p:txBody>
      </p:sp>
      <p:sp>
        <p:nvSpPr>
          <p:cNvPr id="164" name="Google Shape;164;p26"/>
          <p:cNvSpPr txBox="1"/>
          <p:nvPr>
            <p:ph idx="4" type="title"/>
          </p:nvPr>
        </p:nvSpPr>
        <p:spPr>
          <a:xfrm>
            <a:off x="3439600" y="1670323"/>
            <a:ext cx="1468500" cy="4707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sz="1400"/>
            </a:lvl1pPr>
            <a:lvl2pPr lvl="1">
              <a:spcBef>
                <a:spcPts val="0"/>
              </a:spcBef>
              <a:spcAft>
                <a:spcPts val="0"/>
              </a:spcAft>
              <a:buSzPts val="1400"/>
              <a:buFont typeface="Libre Baskerville"/>
              <a:buNone/>
              <a:defRPr/>
            </a:lvl2pPr>
            <a:lvl3pPr lvl="2">
              <a:spcBef>
                <a:spcPts val="0"/>
              </a:spcBef>
              <a:spcAft>
                <a:spcPts val="0"/>
              </a:spcAft>
              <a:buSzPts val="1400"/>
              <a:buFont typeface="Libre Baskerville"/>
              <a:buNone/>
              <a:defRPr/>
            </a:lvl3pPr>
            <a:lvl4pPr lvl="3">
              <a:spcBef>
                <a:spcPts val="0"/>
              </a:spcBef>
              <a:spcAft>
                <a:spcPts val="0"/>
              </a:spcAft>
              <a:buSzPts val="1400"/>
              <a:buFont typeface="Libre Baskerville"/>
              <a:buNone/>
              <a:defRPr/>
            </a:lvl4pPr>
            <a:lvl5pPr lvl="4">
              <a:spcBef>
                <a:spcPts val="0"/>
              </a:spcBef>
              <a:spcAft>
                <a:spcPts val="0"/>
              </a:spcAft>
              <a:buSzPts val="1400"/>
              <a:buFont typeface="Libre Baskerville"/>
              <a:buNone/>
              <a:defRPr/>
            </a:lvl5pPr>
            <a:lvl6pPr lvl="5">
              <a:spcBef>
                <a:spcPts val="0"/>
              </a:spcBef>
              <a:spcAft>
                <a:spcPts val="0"/>
              </a:spcAft>
              <a:buSzPts val="1400"/>
              <a:buFont typeface="Libre Baskerville"/>
              <a:buNone/>
              <a:defRPr/>
            </a:lvl6pPr>
            <a:lvl7pPr lvl="6">
              <a:spcBef>
                <a:spcPts val="0"/>
              </a:spcBef>
              <a:spcAft>
                <a:spcPts val="0"/>
              </a:spcAft>
              <a:buSzPts val="1400"/>
              <a:buFont typeface="Libre Baskerville"/>
              <a:buNone/>
              <a:defRPr/>
            </a:lvl7pPr>
            <a:lvl8pPr lvl="7">
              <a:spcBef>
                <a:spcPts val="0"/>
              </a:spcBef>
              <a:spcAft>
                <a:spcPts val="0"/>
              </a:spcAft>
              <a:buSzPts val="1400"/>
              <a:buFont typeface="Libre Baskerville"/>
              <a:buNone/>
              <a:defRPr/>
            </a:lvl8pPr>
            <a:lvl9pPr lvl="8">
              <a:spcBef>
                <a:spcPts val="0"/>
              </a:spcBef>
              <a:spcAft>
                <a:spcPts val="0"/>
              </a:spcAft>
              <a:buSzPts val="1400"/>
              <a:buFont typeface="Libre Baskerville"/>
              <a:buNone/>
              <a:defRPr/>
            </a:lvl9pPr>
          </a:lstStyle>
          <a:p/>
        </p:txBody>
      </p:sp>
      <p:sp>
        <p:nvSpPr>
          <p:cNvPr id="165" name="Google Shape;165;p26"/>
          <p:cNvSpPr txBox="1"/>
          <p:nvPr>
            <p:ph idx="1" type="subTitle"/>
          </p:nvPr>
        </p:nvSpPr>
        <p:spPr>
          <a:xfrm>
            <a:off x="251400" y="2217823"/>
            <a:ext cx="1468500" cy="317400"/>
          </a:xfrm>
          <a:prstGeom prst="rect">
            <a:avLst/>
          </a:prstGeom>
        </p:spPr>
        <p:txBody>
          <a:bodyPr anchorCtr="0" anchor="t" bIns="91425" lIns="91425" spcFirstLastPara="1" rIns="91425" wrap="square" tIns="91425">
            <a:noAutofit/>
          </a:bodyPr>
          <a:lstStyle>
            <a:lvl1pPr lvl="0">
              <a:spcBef>
                <a:spcPts val="0"/>
              </a:spcBef>
              <a:spcAft>
                <a:spcPts val="0"/>
              </a:spcAft>
              <a:buSzPts val="1000"/>
              <a:buNone/>
              <a:defRPr/>
            </a:lvl1pPr>
            <a:lvl2pPr lvl="1">
              <a:spcBef>
                <a:spcPts val="0"/>
              </a:spcBef>
              <a:spcAft>
                <a:spcPts val="0"/>
              </a:spcAft>
              <a:buSzPts val="1000"/>
              <a:buNone/>
              <a:defRPr/>
            </a:lvl2pPr>
            <a:lvl3pPr lvl="2">
              <a:spcBef>
                <a:spcPts val="0"/>
              </a:spcBef>
              <a:spcAft>
                <a:spcPts val="0"/>
              </a:spcAft>
              <a:buSzPts val="1000"/>
              <a:buNone/>
              <a:defRPr/>
            </a:lvl3pPr>
            <a:lvl4pPr lvl="3">
              <a:spcBef>
                <a:spcPts val="0"/>
              </a:spcBef>
              <a:spcAft>
                <a:spcPts val="0"/>
              </a:spcAft>
              <a:buSzPts val="1000"/>
              <a:buNone/>
              <a:defRPr/>
            </a:lvl4pPr>
            <a:lvl5pPr lvl="4">
              <a:spcBef>
                <a:spcPts val="0"/>
              </a:spcBef>
              <a:spcAft>
                <a:spcPts val="0"/>
              </a:spcAft>
              <a:buSzPts val="1000"/>
              <a:buNone/>
              <a:defRPr/>
            </a:lvl5pPr>
            <a:lvl6pPr lvl="5">
              <a:spcBef>
                <a:spcPts val="0"/>
              </a:spcBef>
              <a:spcAft>
                <a:spcPts val="0"/>
              </a:spcAft>
              <a:buSzPts val="1000"/>
              <a:buNone/>
              <a:defRPr/>
            </a:lvl6pPr>
            <a:lvl7pPr lvl="6">
              <a:spcBef>
                <a:spcPts val="0"/>
              </a:spcBef>
              <a:spcAft>
                <a:spcPts val="0"/>
              </a:spcAft>
              <a:buSzPts val="1000"/>
              <a:buNone/>
              <a:defRPr/>
            </a:lvl7pPr>
            <a:lvl8pPr lvl="7">
              <a:spcBef>
                <a:spcPts val="0"/>
              </a:spcBef>
              <a:spcAft>
                <a:spcPts val="0"/>
              </a:spcAft>
              <a:buSzPts val="1000"/>
              <a:buNone/>
              <a:defRPr/>
            </a:lvl8pPr>
            <a:lvl9pPr lvl="8">
              <a:spcBef>
                <a:spcPts val="0"/>
              </a:spcBef>
              <a:spcAft>
                <a:spcPts val="0"/>
              </a:spcAft>
              <a:buSzPts val="1000"/>
              <a:buNone/>
              <a:defRPr/>
            </a:lvl9pPr>
          </a:lstStyle>
          <a:p/>
        </p:txBody>
      </p:sp>
      <p:sp>
        <p:nvSpPr>
          <p:cNvPr id="166" name="Google Shape;166;p26"/>
          <p:cNvSpPr txBox="1"/>
          <p:nvPr>
            <p:ph idx="5" type="subTitle"/>
          </p:nvPr>
        </p:nvSpPr>
        <p:spPr>
          <a:xfrm>
            <a:off x="1860124" y="2217823"/>
            <a:ext cx="1453800" cy="317400"/>
          </a:xfrm>
          <a:prstGeom prst="rect">
            <a:avLst/>
          </a:prstGeom>
        </p:spPr>
        <p:txBody>
          <a:bodyPr anchorCtr="0" anchor="t" bIns="91425" lIns="91425" spcFirstLastPara="1" rIns="91425" wrap="square" tIns="91425">
            <a:noAutofit/>
          </a:bodyPr>
          <a:lstStyle>
            <a:lvl1pPr lvl="0">
              <a:spcBef>
                <a:spcPts val="0"/>
              </a:spcBef>
              <a:spcAft>
                <a:spcPts val="0"/>
              </a:spcAft>
              <a:buSzPts val="1000"/>
              <a:buNone/>
              <a:defRPr/>
            </a:lvl1pPr>
            <a:lvl2pPr lvl="1">
              <a:spcBef>
                <a:spcPts val="0"/>
              </a:spcBef>
              <a:spcAft>
                <a:spcPts val="0"/>
              </a:spcAft>
              <a:buSzPts val="1000"/>
              <a:buNone/>
              <a:defRPr/>
            </a:lvl2pPr>
            <a:lvl3pPr lvl="2">
              <a:spcBef>
                <a:spcPts val="0"/>
              </a:spcBef>
              <a:spcAft>
                <a:spcPts val="0"/>
              </a:spcAft>
              <a:buSzPts val="1000"/>
              <a:buNone/>
              <a:defRPr/>
            </a:lvl3pPr>
            <a:lvl4pPr lvl="3">
              <a:spcBef>
                <a:spcPts val="0"/>
              </a:spcBef>
              <a:spcAft>
                <a:spcPts val="0"/>
              </a:spcAft>
              <a:buSzPts val="1000"/>
              <a:buNone/>
              <a:defRPr/>
            </a:lvl4pPr>
            <a:lvl5pPr lvl="4">
              <a:spcBef>
                <a:spcPts val="0"/>
              </a:spcBef>
              <a:spcAft>
                <a:spcPts val="0"/>
              </a:spcAft>
              <a:buSzPts val="1000"/>
              <a:buNone/>
              <a:defRPr/>
            </a:lvl5pPr>
            <a:lvl6pPr lvl="5">
              <a:spcBef>
                <a:spcPts val="0"/>
              </a:spcBef>
              <a:spcAft>
                <a:spcPts val="0"/>
              </a:spcAft>
              <a:buSzPts val="1000"/>
              <a:buNone/>
              <a:defRPr/>
            </a:lvl6pPr>
            <a:lvl7pPr lvl="6">
              <a:spcBef>
                <a:spcPts val="0"/>
              </a:spcBef>
              <a:spcAft>
                <a:spcPts val="0"/>
              </a:spcAft>
              <a:buSzPts val="1000"/>
              <a:buNone/>
              <a:defRPr/>
            </a:lvl7pPr>
            <a:lvl8pPr lvl="7">
              <a:spcBef>
                <a:spcPts val="0"/>
              </a:spcBef>
              <a:spcAft>
                <a:spcPts val="0"/>
              </a:spcAft>
              <a:buSzPts val="1000"/>
              <a:buNone/>
              <a:defRPr/>
            </a:lvl8pPr>
            <a:lvl9pPr lvl="8">
              <a:spcBef>
                <a:spcPts val="0"/>
              </a:spcBef>
              <a:spcAft>
                <a:spcPts val="0"/>
              </a:spcAft>
              <a:buSzPts val="1000"/>
              <a:buNone/>
              <a:defRPr/>
            </a:lvl9pPr>
          </a:lstStyle>
          <a:p/>
        </p:txBody>
      </p:sp>
      <p:sp>
        <p:nvSpPr>
          <p:cNvPr id="167" name="Google Shape;167;p26"/>
          <p:cNvSpPr txBox="1"/>
          <p:nvPr>
            <p:ph idx="6" type="subTitle"/>
          </p:nvPr>
        </p:nvSpPr>
        <p:spPr>
          <a:xfrm>
            <a:off x="3439600" y="2211623"/>
            <a:ext cx="1468500" cy="317400"/>
          </a:xfrm>
          <a:prstGeom prst="rect">
            <a:avLst/>
          </a:prstGeom>
        </p:spPr>
        <p:txBody>
          <a:bodyPr anchorCtr="0" anchor="t" bIns="91425" lIns="91425" spcFirstLastPara="1" rIns="91425" wrap="square" tIns="91425">
            <a:noAutofit/>
          </a:bodyPr>
          <a:lstStyle>
            <a:lvl1pPr lvl="0">
              <a:spcBef>
                <a:spcPts val="0"/>
              </a:spcBef>
              <a:spcAft>
                <a:spcPts val="0"/>
              </a:spcAft>
              <a:buSzPts val="1000"/>
              <a:buNone/>
              <a:defRPr/>
            </a:lvl1pPr>
            <a:lvl2pPr lvl="1">
              <a:spcBef>
                <a:spcPts val="0"/>
              </a:spcBef>
              <a:spcAft>
                <a:spcPts val="0"/>
              </a:spcAft>
              <a:buSzPts val="1000"/>
              <a:buNone/>
              <a:defRPr/>
            </a:lvl2pPr>
            <a:lvl3pPr lvl="2">
              <a:spcBef>
                <a:spcPts val="0"/>
              </a:spcBef>
              <a:spcAft>
                <a:spcPts val="0"/>
              </a:spcAft>
              <a:buSzPts val="1000"/>
              <a:buNone/>
              <a:defRPr/>
            </a:lvl3pPr>
            <a:lvl4pPr lvl="3">
              <a:spcBef>
                <a:spcPts val="0"/>
              </a:spcBef>
              <a:spcAft>
                <a:spcPts val="0"/>
              </a:spcAft>
              <a:buSzPts val="1000"/>
              <a:buNone/>
              <a:defRPr/>
            </a:lvl4pPr>
            <a:lvl5pPr lvl="4">
              <a:spcBef>
                <a:spcPts val="0"/>
              </a:spcBef>
              <a:spcAft>
                <a:spcPts val="0"/>
              </a:spcAft>
              <a:buSzPts val="1000"/>
              <a:buNone/>
              <a:defRPr/>
            </a:lvl5pPr>
            <a:lvl6pPr lvl="5">
              <a:spcBef>
                <a:spcPts val="0"/>
              </a:spcBef>
              <a:spcAft>
                <a:spcPts val="0"/>
              </a:spcAft>
              <a:buSzPts val="1000"/>
              <a:buNone/>
              <a:defRPr/>
            </a:lvl6pPr>
            <a:lvl7pPr lvl="6">
              <a:spcBef>
                <a:spcPts val="0"/>
              </a:spcBef>
              <a:spcAft>
                <a:spcPts val="0"/>
              </a:spcAft>
              <a:buSzPts val="1000"/>
              <a:buNone/>
              <a:defRPr/>
            </a:lvl7pPr>
            <a:lvl8pPr lvl="7">
              <a:spcBef>
                <a:spcPts val="0"/>
              </a:spcBef>
              <a:spcAft>
                <a:spcPts val="0"/>
              </a:spcAft>
              <a:buSzPts val="1000"/>
              <a:buNone/>
              <a:defRPr/>
            </a:lvl8pPr>
            <a:lvl9pPr lvl="8">
              <a:spcBef>
                <a:spcPts val="0"/>
              </a:spcBef>
              <a:spcAft>
                <a:spcPts val="0"/>
              </a:spcAft>
              <a:buSzPts val="1000"/>
              <a:buNone/>
              <a:defRPr/>
            </a:lvl9pPr>
          </a:lstStyle>
          <a:p/>
        </p:txBody>
      </p:sp>
      <p:cxnSp>
        <p:nvCxnSpPr>
          <p:cNvPr id="168" name="Google Shape;168;p26"/>
          <p:cNvCxnSpPr/>
          <p:nvPr/>
        </p:nvCxnSpPr>
        <p:spPr>
          <a:xfrm>
            <a:off x="2762250" y="4827350"/>
            <a:ext cx="0" cy="316800"/>
          </a:xfrm>
          <a:prstGeom prst="straightConnector1">
            <a:avLst/>
          </a:prstGeom>
          <a:noFill/>
          <a:ln cap="flat" cmpd="sng" w="9525">
            <a:solidFill>
              <a:schemeClr val="dk1"/>
            </a:solidFill>
            <a:prstDash val="solid"/>
            <a:round/>
            <a:headEnd len="med" w="med" type="none"/>
            <a:tailEnd len="med" w="med" type="none"/>
          </a:ln>
        </p:spPr>
      </p:cxnSp>
      <p:sp>
        <p:nvSpPr>
          <p:cNvPr id="169" name="Google Shape;169;p26"/>
          <p:cNvSpPr txBox="1"/>
          <p:nvPr>
            <p:ph idx="7" type="subTitle"/>
          </p:nvPr>
        </p:nvSpPr>
        <p:spPr>
          <a:xfrm>
            <a:off x="251400" y="4827075"/>
            <a:ext cx="2205900" cy="314100"/>
          </a:xfrm>
          <a:prstGeom prst="rect">
            <a:avLst/>
          </a:prstGeom>
        </p:spPr>
        <p:txBody>
          <a:bodyPr anchorCtr="0" anchor="t" bIns="91425" lIns="91425" spcFirstLastPara="1" rIns="91425" wrap="square" tIns="91425">
            <a:noAutofit/>
          </a:bodyPr>
          <a:lstStyle>
            <a:lvl1pPr lvl="0">
              <a:spcBef>
                <a:spcPts val="0"/>
              </a:spcBef>
              <a:spcAft>
                <a:spcPts val="0"/>
              </a:spcAft>
              <a:buSzPts val="800"/>
              <a:buNone/>
              <a:defRPr sz="800"/>
            </a:lvl1pPr>
            <a:lvl2pPr lvl="1">
              <a:spcBef>
                <a:spcPts val="0"/>
              </a:spcBef>
              <a:spcAft>
                <a:spcPts val="0"/>
              </a:spcAft>
              <a:buSzPts val="1000"/>
              <a:buNone/>
              <a:defRPr/>
            </a:lvl2pPr>
            <a:lvl3pPr lvl="2">
              <a:spcBef>
                <a:spcPts val="0"/>
              </a:spcBef>
              <a:spcAft>
                <a:spcPts val="0"/>
              </a:spcAft>
              <a:buSzPts val="1000"/>
              <a:buNone/>
              <a:defRPr/>
            </a:lvl3pPr>
            <a:lvl4pPr lvl="3">
              <a:spcBef>
                <a:spcPts val="0"/>
              </a:spcBef>
              <a:spcAft>
                <a:spcPts val="0"/>
              </a:spcAft>
              <a:buSzPts val="1000"/>
              <a:buNone/>
              <a:defRPr/>
            </a:lvl4pPr>
            <a:lvl5pPr lvl="4">
              <a:spcBef>
                <a:spcPts val="0"/>
              </a:spcBef>
              <a:spcAft>
                <a:spcPts val="0"/>
              </a:spcAft>
              <a:buSzPts val="1000"/>
              <a:buNone/>
              <a:defRPr/>
            </a:lvl5pPr>
            <a:lvl6pPr lvl="5">
              <a:spcBef>
                <a:spcPts val="0"/>
              </a:spcBef>
              <a:spcAft>
                <a:spcPts val="0"/>
              </a:spcAft>
              <a:buSzPts val="1000"/>
              <a:buNone/>
              <a:defRPr/>
            </a:lvl6pPr>
            <a:lvl7pPr lvl="6">
              <a:spcBef>
                <a:spcPts val="0"/>
              </a:spcBef>
              <a:spcAft>
                <a:spcPts val="0"/>
              </a:spcAft>
              <a:buSzPts val="1000"/>
              <a:buNone/>
              <a:defRPr/>
            </a:lvl7pPr>
            <a:lvl8pPr lvl="7">
              <a:spcBef>
                <a:spcPts val="0"/>
              </a:spcBef>
              <a:spcAft>
                <a:spcPts val="0"/>
              </a:spcAft>
              <a:buSzPts val="1000"/>
              <a:buNone/>
              <a:defRPr/>
            </a:lvl8pPr>
            <a:lvl9pPr lvl="8">
              <a:spcBef>
                <a:spcPts val="0"/>
              </a:spcBef>
              <a:spcAft>
                <a:spcPts val="0"/>
              </a:spcAft>
              <a:buSzPts val="1000"/>
              <a:buNone/>
              <a:defRPr/>
            </a:lvl9pPr>
          </a:lstStyle>
          <a:p/>
        </p:txBody>
      </p:sp>
      <p:sp>
        <p:nvSpPr>
          <p:cNvPr id="170" name="Google Shape;170;p26"/>
          <p:cNvSpPr txBox="1"/>
          <p:nvPr>
            <p:ph idx="8" type="subTitle"/>
          </p:nvPr>
        </p:nvSpPr>
        <p:spPr>
          <a:xfrm>
            <a:off x="3545100" y="4829700"/>
            <a:ext cx="2053800" cy="314100"/>
          </a:xfrm>
          <a:prstGeom prst="rect">
            <a:avLst/>
          </a:prstGeom>
        </p:spPr>
        <p:txBody>
          <a:bodyPr anchorCtr="0" anchor="t" bIns="91425" lIns="91425" spcFirstLastPara="1" rIns="91425" wrap="square" tIns="91425">
            <a:noAutofit/>
          </a:bodyPr>
          <a:lstStyle>
            <a:lvl1pPr lvl="0" algn="ctr">
              <a:spcBef>
                <a:spcPts val="0"/>
              </a:spcBef>
              <a:spcAft>
                <a:spcPts val="0"/>
              </a:spcAft>
              <a:buSzPts val="800"/>
              <a:buNone/>
              <a:defRPr sz="800"/>
            </a:lvl1pPr>
            <a:lvl2pPr lvl="1" algn="ctr">
              <a:spcBef>
                <a:spcPts val="0"/>
              </a:spcBef>
              <a:spcAft>
                <a:spcPts val="0"/>
              </a:spcAft>
              <a:buSzPts val="1000"/>
              <a:buNone/>
              <a:defRPr/>
            </a:lvl2pPr>
            <a:lvl3pPr lvl="2" algn="ctr">
              <a:spcBef>
                <a:spcPts val="0"/>
              </a:spcBef>
              <a:spcAft>
                <a:spcPts val="0"/>
              </a:spcAft>
              <a:buSzPts val="1000"/>
              <a:buNone/>
              <a:defRPr/>
            </a:lvl3pPr>
            <a:lvl4pPr lvl="3" algn="ctr">
              <a:spcBef>
                <a:spcPts val="0"/>
              </a:spcBef>
              <a:spcAft>
                <a:spcPts val="0"/>
              </a:spcAft>
              <a:buSzPts val="1000"/>
              <a:buNone/>
              <a:defRPr/>
            </a:lvl4pPr>
            <a:lvl5pPr lvl="4" algn="ctr">
              <a:spcBef>
                <a:spcPts val="0"/>
              </a:spcBef>
              <a:spcAft>
                <a:spcPts val="0"/>
              </a:spcAft>
              <a:buSzPts val="1000"/>
              <a:buNone/>
              <a:defRPr/>
            </a:lvl5pPr>
            <a:lvl6pPr lvl="5" algn="ctr">
              <a:spcBef>
                <a:spcPts val="0"/>
              </a:spcBef>
              <a:spcAft>
                <a:spcPts val="0"/>
              </a:spcAft>
              <a:buSzPts val="1000"/>
              <a:buNone/>
              <a:defRPr/>
            </a:lvl6pPr>
            <a:lvl7pPr lvl="6" algn="ctr">
              <a:spcBef>
                <a:spcPts val="0"/>
              </a:spcBef>
              <a:spcAft>
                <a:spcPts val="0"/>
              </a:spcAft>
              <a:buSzPts val="1000"/>
              <a:buNone/>
              <a:defRPr/>
            </a:lvl7pPr>
            <a:lvl8pPr lvl="7" algn="ctr">
              <a:spcBef>
                <a:spcPts val="0"/>
              </a:spcBef>
              <a:spcAft>
                <a:spcPts val="0"/>
              </a:spcAft>
              <a:buSzPts val="1000"/>
              <a:buNone/>
              <a:defRPr/>
            </a:lvl8pPr>
            <a:lvl9pPr lvl="8" algn="ctr">
              <a:spcBef>
                <a:spcPts val="0"/>
              </a:spcBef>
              <a:spcAft>
                <a:spcPts val="0"/>
              </a:spcAft>
              <a:buSzPts val="1000"/>
              <a:buNone/>
              <a:defRPr/>
            </a:lvl9pPr>
          </a:lstStyle>
          <a:p/>
        </p:txBody>
      </p:sp>
      <p:sp>
        <p:nvSpPr>
          <p:cNvPr id="171" name="Google Shape;171;p26"/>
          <p:cNvSpPr/>
          <p:nvPr>
            <p:ph idx="9" type="pic"/>
          </p:nvPr>
        </p:nvSpPr>
        <p:spPr>
          <a:xfrm>
            <a:off x="1845500" y="2828798"/>
            <a:ext cx="1468500" cy="1872900"/>
          </a:xfrm>
          <a:prstGeom prst="roundRect">
            <a:avLst>
              <a:gd fmla="val 16667" name="adj"/>
            </a:avLst>
          </a:prstGeom>
          <a:noFill/>
          <a:ln>
            <a:noFill/>
          </a:ln>
        </p:spPr>
      </p:sp>
      <p:sp>
        <p:nvSpPr>
          <p:cNvPr id="172" name="Google Shape;172;p26"/>
          <p:cNvSpPr/>
          <p:nvPr>
            <p:ph idx="13" type="pic"/>
          </p:nvPr>
        </p:nvSpPr>
        <p:spPr>
          <a:xfrm>
            <a:off x="3439600" y="2828798"/>
            <a:ext cx="1468500" cy="1872900"/>
          </a:xfrm>
          <a:prstGeom prst="roundRect">
            <a:avLst>
              <a:gd fmla="val 16667" name="adj"/>
            </a:avLst>
          </a:prstGeom>
          <a:noFill/>
          <a:ln>
            <a:noFill/>
          </a:ln>
        </p:spPr>
      </p:sp>
      <p:sp>
        <p:nvSpPr>
          <p:cNvPr id="173" name="Google Shape;173;p26"/>
          <p:cNvSpPr/>
          <p:nvPr>
            <p:ph idx="14" type="pic"/>
          </p:nvPr>
        </p:nvSpPr>
        <p:spPr>
          <a:xfrm>
            <a:off x="5033700" y="2828798"/>
            <a:ext cx="1468500" cy="1872900"/>
          </a:xfrm>
          <a:prstGeom prst="roundRect">
            <a:avLst>
              <a:gd fmla="val 16667" name="adj"/>
            </a:avLst>
          </a:prstGeom>
          <a:noFill/>
          <a:ln>
            <a:noFill/>
          </a:ln>
        </p:spPr>
      </p:sp>
      <p:sp>
        <p:nvSpPr>
          <p:cNvPr id="174" name="Google Shape;174;p26"/>
          <p:cNvSpPr/>
          <p:nvPr>
            <p:ph idx="15" type="pic"/>
          </p:nvPr>
        </p:nvSpPr>
        <p:spPr>
          <a:xfrm>
            <a:off x="6627800" y="2828798"/>
            <a:ext cx="1468500" cy="1872900"/>
          </a:xfrm>
          <a:prstGeom prst="roundRect">
            <a:avLst>
              <a:gd fmla="val 16667" name="adj"/>
            </a:avLst>
          </a:prstGeom>
          <a:noFill/>
          <a:ln>
            <a:noFill/>
          </a:ln>
        </p:spPr>
      </p:sp>
      <p:sp>
        <p:nvSpPr>
          <p:cNvPr id="175" name="Google Shape;175;p26"/>
          <p:cNvSpPr txBox="1"/>
          <p:nvPr>
            <p:ph idx="16" type="title"/>
          </p:nvPr>
        </p:nvSpPr>
        <p:spPr>
          <a:xfrm>
            <a:off x="5033700" y="1670323"/>
            <a:ext cx="1468500" cy="4707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sz="1400"/>
            </a:lvl1pPr>
            <a:lvl2pPr lvl="1">
              <a:spcBef>
                <a:spcPts val="0"/>
              </a:spcBef>
              <a:spcAft>
                <a:spcPts val="0"/>
              </a:spcAft>
              <a:buSzPts val="1400"/>
              <a:buFont typeface="Libre Baskerville"/>
              <a:buNone/>
              <a:defRPr/>
            </a:lvl2pPr>
            <a:lvl3pPr lvl="2">
              <a:spcBef>
                <a:spcPts val="0"/>
              </a:spcBef>
              <a:spcAft>
                <a:spcPts val="0"/>
              </a:spcAft>
              <a:buSzPts val="1400"/>
              <a:buFont typeface="Libre Baskerville"/>
              <a:buNone/>
              <a:defRPr/>
            </a:lvl3pPr>
            <a:lvl4pPr lvl="3">
              <a:spcBef>
                <a:spcPts val="0"/>
              </a:spcBef>
              <a:spcAft>
                <a:spcPts val="0"/>
              </a:spcAft>
              <a:buSzPts val="1400"/>
              <a:buFont typeface="Libre Baskerville"/>
              <a:buNone/>
              <a:defRPr/>
            </a:lvl4pPr>
            <a:lvl5pPr lvl="4">
              <a:spcBef>
                <a:spcPts val="0"/>
              </a:spcBef>
              <a:spcAft>
                <a:spcPts val="0"/>
              </a:spcAft>
              <a:buSzPts val="1400"/>
              <a:buFont typeface="Libre Baskerville"/>
              <a:buNone/>
              <a:defRPr/>
            </a:lvl5pPr>
            <a:lvl6pPr lvl="5">
              <a:spcBef>
                <a:spcPts val="0"/>
              </a:spcBef>
              <a:spcAft>
                <a:spcPts val="0"/>
              </a:spcAft>
              <a:buSzPts val="1400"/>
              <a:buFont typeface="Libre Baskerville"/>
              <a:buNone/>
              <a:defRPr/>
            </a:lvl6pPr>
            <a:lvl7pPr lvl="6">
              <a:spcBef>
                <a:spcPts val="0"/>
              </a:spcBef>
              <a:spcAft>
                <a:spcPts val="0"/>
              </a:spcAft>
              <a:buSzPts val="1400"/>
              <a:buFont typeface="Libre Baskerville"/>
              <a:buNone/>
              <a:defRPr/>
            </a:lvl7pPr>
            <a:lvl8pPr lvl="7">
              <a:spcBef>
                <a:spcPts val="0"/>
              </a:spcBef>
              <a:spcAft>
                <a:spcPts val="0"/>
              </a:spcAft>
              <a:buSzPts val="1400"/>
              <a:buFont typeface="Libre Baskerville"/>
              <a:buNone/>
              <a:defRPr/>
            </a:lvl8pPr>
            <a:lvl9pPr lvl="8">
              <a:spcBef>
                <a:spcPts val="0"/>
              </a:spcBef>
              <a:spcAft>
                <a:spcPts val="0"/>
              </a:spcAft>
              <a:buSzPts val="1400"/>
              <a:buFont typeface="Libre Baskerville"/>
              <a:buNone/>
              <a:defRPr/>
            </a:lvl9pPr>
          </a:lstStyle>
          <a:p/>
        </p:txBody>
      </p:sp>
      <p:sp>
        <p:nvSpPr>
          <p:cNvPr id="176" name="Google Shape;176;p26"/>
          <p:cNvSpPr txBox="1"/>
          <p:nvPr>
            <p:ph idx="17" type="subTitle"/>
          </p:nvPr>
        </p:nvSpPr>
        <p:spPr>
          <a:xfrm>
            <a:off x="5033700" y="2211623"/>
            <a:ext cx="1468500" cy="317400"/>
          </a:xfrm>
          <a:prstGeom prst="rect">
            <a:avLst/>
          </a:prstGeom>
        </p:spPr>
        <p:txBody>
          <a:bodyPr anchorCtr="0" anchor="t" bIns="91425" lIns="91425" spcFirstLastPara="1" rIns="91425" wrap="square" tIns="91425">
            <a:noAutofit/>
          </a:bodyPr>
          <a:lstStyle>
            <a:lvl1pPr lvl="0">
              <a:spcBef>
                <a:spcPts val="0"/>
              </a:spcBef>
              <a:spcAft>
                <a:spcPts val="0"/>
              </a:spcAft>
              <a:buSzPts val="1000"/>
              <a:buNone/>
              <a:defRPr/>
            </a:lvl1pPr>
            <a:lvl2pPr lvl="1">
              <a:spcBef>
                <a:spcPts val="0"/>
              </a:spcBef>
              <a:spcAft>
                <a:spcPts val="0"/>
              </a:spcAft>
              <a:buSzPts val="1000"/>
              <a:buNone/>
              <a:defRPr/>
            </a:lvl2pPr>
            <a:lvl3pPr lvl="2">
              <a:spcBef>
                <a:spcPts val="0"/>
              </a:spcBef>
              <a:spcAft>
                <a:spcPts val="0"/>
              </a:spcAft>
              <a:buSzPts val="1000"/>
              <a:buNone/>
              <a:defRPr/>
            </a:lvl3pPr>
            <a:lvl4pPr lvl="3">
              <a:spcBef>
                <a:spcPts val="0"/>
              </a:spcBef>
              <a:spcAft>
                <a:spcPts val="0"/>
              </a:spcAft>
              <a:buSzPts val="1000"/>
              <a:buNone/>
              <a:defRPr/>
            </a:lvl4pPr>
            <a:lvl5pPr lvl="4">
              <a:spcBef>
                <a:spcPts val="0"/>
              </a:spcBef>
              <a:spcAft>
                <a:spcPts val="0"/>
              </a:spcAft>
              <a:buSzPts val="1000"/>
              <a:buNone/>
              <a:defRPr/>
            </a:lvl5pPr>
            <a:lvl6pPr lvl="5">
              <a:spcBef>
                <a:spcPts val="0"/>
              </a:spcBef>
              <a:spcAft>
                <a:spcPts val="0"/>
              </a:spcAft>
              <a:buSzPts val="1000"/>
              <a:buNone/>
              <a:defRPr/>
            </a:lvl6pPr>
            <a:lvl7pPr lvl="6">
              <a:spcBef>
                <a:spcPts val="0"/>
              </a:spcBef>
              <a:spcAft>
                <a:spcPts val="0"/>
              </a:spcAft>
              <a:buSzPts val="1000"/>
              <a:buNone/>
              <a:defRPr/>
            </a:lvl7pPr>
            <a:lvl8pPr lvl="7">
              <a:spcBef>
                <a:spcPts val="0"/>
              </a:spcBef>
              <a:spcAft>
                <a:spcPts val="0"/>
              </a:spcAft>
              <a:buSzPts val="1000"/>
              <a:buNone/>
              <a:defRPr/>
            </a:lvl8pPr>
            <a:lvl9pPr lvl="8">
              <a:spcBef>
                <a:spcPts val="0"/>
              </a:spcBef>
              <a:spcAft>
                <a:spcPts val="0"/>
              </a:spcAft>
              <a:buSzPts val="1000"/>
              <a:buNone/>
              <a:defRPr/>
            </a:lvl9pPr>
          </a:lstStyle>
          <a:p/>
        </p:txBody>
      </p:sp>
      <p:sp>
        <p:nvSpPr>
          <p:cNvPr id="177" name="Google Shape;177;p26"/>
          <p:cNvSpPr txBox="1"/>
          <p:nvPr>
            <p:ph idx="18" type="title"/>
          </p:nvPr>
        </p:nvSpPr>
        <p:spPr>
          <a:xfrm>
            <a:off x="6627800" y="1670323"/>
            <a:ext cx="1468500" cy="4707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sz="1400"/>
            </a:lvl1pPr>
            <a:lvl2pPr lvl="1">
              <a:spcBef>
                <a:spcPts val="0"/>
              </a:spcBef>
              <a:spcAft>
                <a:spcPts val="0"/>
              </a:spcAft>
              <a:buSzPts val="1400"/>
              <a:buFont typeface="Libre Baskerville"/>
              <a:buNone/>
              <a:defRPr/>
            </a:lvl2pPr>
            <a:lvl3pPr lvl="2">
              <a:spcBef>
                <a:spcPts val="0"/>
              </a:spcBef>
              <a:spcAft>
                <a:spcPts val="0"/>
              </a:spcAft>
              <a:buSzPts val="1400"/>
              <a:buFont typeface="Libre Baskerville"/>
              <a:buNone/>
              <a:defRPr/>
            </a:lvl3pPr>
            <a:lvl4pPr lvl="3">
              <a:spcBef>
                <a:spcPts val="0"/>
              </a:spcBef>
              <a:spcAft>
                <a:spcPts val="0"/>
              </a:spcAft>
              <a:buSzPts val="1400"/>
              <a:buFont typeface="Libre Baskerville"/>
              <a:buNone/>
              <a:defRPr/>
            </a:lvl4pPr>
            <a:lvl5pPr lvl="4">
              <a:spcBef>
                <a:spcPts val="0"/>
              </a:spcBef>
              <a:spcAft>
                <a:spcPts val="0"/>
              </a:spcAft>
              <a:buSzPts val="1400"/>
              <a:buFont typeface="Libre Baskerville"/>
              <a:buNone/>
              <a:defRPr/>
            </a:lvl5pPr>
            <a:lvl6pPr lvl="5">
              <a:spcBef>
                <a:spcPts val="0"/>
              </a:spcBef>
              <a:spcAft>
                <a:spcPts val="0"/>
              </a:spcAft>
              <a:buSzPts val="1400"/>
              <a:buFont typeface="Libre Baskerville"/>
              <a:buNone/>
              <a:defRPr/>
            </a:lvl6pPr>
            <a:lvl7pPr lvl="6">
              <a:spcBef>
                <a:spcPts val="0"/>
              </a:spcBef>
              <a:spcAft>
                <a:spcPts val="0"/>
              </a:spcAft>
              <a:buSzPts val="1400"/>
              <a:buFont typeface="Libre Baskerville"/>
              <a:buNone/>
              <a:defRPr/>
            </a:lvl7pPr>
            <a:lvl8pPr lvl="7">
              <a:spcBef>
                <a:spcPts val="0"/>
              </a:spcBef>
              <a:spcAft>
                <a:spcPts val="0"/>
              </a:spcAft>
              <a:buSzPts val="1400"/>
              <a:buFont typeface="Libre Baskerville"/>
              <a:buNone/>
              <a:defRPr/>
            </a:lvl8pPr>
            <a:lvl9pPr lvl="8">
              <a:spcBef>
                <a:spcPts val="0"/>
              </a:spcBef>
              <a:spcAft>
                <a:spcPts val="0"/>
              </a:spcAft>
              <a:buSzPts val="1400"/>
              <a:buFont typeface="Libre Baskerville"/>
              <a:buNone/>
              <a:defRPr/>
            </a:lvl9pPr>
          </a:lstStyle>
          <a:p/>
        </p:txBody>
      </p:sp>
      <p:sp>
        <p:nvSpPr>
          <p:cNvPr id="178" name="Google Shape;178;p26"/>
          <p:cNvSpPr txBox="1"/>
          <p:nvPr>
            <p:ph idx="19" type="subTitle"/>
          </p:nvPr>
        </p:nvSpPr>
        <p:spPr>
          <a:xfrm>
            <a:off x="6627800" y="2211623"/>
            <a:ext cx="1468500" cy="317400"/>
          </a:xfrm>
          <a:prstGeom prst="rect">
            <a:avLst/>
          </a:prstGeom>
        </p:spPr>
        <p:txBody>
          <a:bodyPr anchorCtr="0" anchor="t" bIns="91425" lIns="91425" spcFirstLastPara="1" rIns="91425" wrap="square" tIns="91425">
            <a:noAutofit/>
          </a:bodyPr>
          <a:lstStyle>
            <a:lvl1pPr lvl="0">
              <a:spcBef>
                <a:spcPts val="0"/>
              </a:spcBef>
              <a:spcAft>
                <a:spcPts val="0"/>
              </a:spcAft>
              <a:buSzPts val="1000"/>
              <a:buNone/>
              <a:defRPr/>
            </a:lvl1pPr>
            <a:lvl2pPr lvl="1">
              <a:spcBef>
                <a:spcPts val="0"/>
              </a:spcBef>
              <a:spcAft>
                <a:spcPts val="0"/>
              </a:spcAft>
              <a:buSzPts val="1000"/>
              <a:buNone/>
              <a:defRPr/>
            </a:lvl2pPr>
            <a:lvl3pPr lvl="2">
              <a:spcBef>
                <a:spcPts val="0"/>
              </a:spcBef>
              <a:spcAft>
                <a:spcPts val="0"/>
              </a:spcAft>
              <a:buSzPts val="1000"/>
              <a:buNone/>
              <a:defRPr/>
            </a:lvl3pPr>
            <a:lvl4pPr lvl="3">
              <a:spcBef>
                <a:spcPts val="0"/>
              </a:spcBef>
              <a:spcAft>
                <a:spcPts val="0"/>
              </a:spcAft>
              <a:buSzPts val="1000"/>
              <a:buNone/>
              <a:defRPr/>
            </a:lvl4pPr>
            <a:lvl5pPr lvl="4">
              <a:spcBef>
                <a:spcPts val="0"/>
              </a:spcBef>
              <a:spcAft>
                <a:spcPts val="0"/>
              </a:spcAft>
              <a:buSzPts val="1000"/>
              <a:buNone/>
              <a:defRPr/>
            </a:lvl5pPr>
            <a:lvl6pPr lvl="5">
              <a:spcBef>
                <a:spcPts val="0"/>
              </a:spcBef>
              <a:spcAft>
                <a:spcPts val="0"/>
              </a:spcAft>
              <a:buSzPts val="1000"/>
              <a:buNone/>
              <a:defRPr/>
            </a:lvl6pPr>
            <a:lvl7pPr lvl="6">
              <a:spcBef>
                <a:spcPts val="0"/>
              </a:spcBef>
              <a:spcAft>
                <a:spcPts val="0"/>
              </a:spcAft>
              <a:buSzPts val="1000"/>
              <a:buNone/>
              <a:defRPr/>
            </a:lvl7pPr>
            <a:lvl8pPr lvl="7">
              <a:spcBef>
                <a:spcPts val="0"/>
              </a:spcBef>
              <a:spcAft>
                <a:spcPts val="0"/>
              </a:spcAft>
              <a:buSzPts val="1000"/>
              <a:buNone/>
              <a:defRPr/>
            </a:lvl8pPr>
            <a:lvl9pPr lvl="8">
              <a:spcBef>
                <a:spcPts val="0"/>
              </a:spcBef>
              <a:spcAft>
                <a:spcPts val="0"/>
              </a:spcAft>
              <a:buSzPts val="1000"/>
              <a:buNone/>
              <a:defRPr/>
            </a:lvl9pPr>
          </a:lstStyle>
          <a:p/>
        </p:txBody>
      </p:sp>
      <p:sp>
        <p:nvSpPr>
          <p:cNvPr id="179" name="Google Shape;179;p26"/>
          <p:cNvSpPr txBox="1"/>
          <p:nvPr>
            <p:ph idx="20" type="title"/>
          </p:nvPr>
        </p:nvSpPr>
        <p:spPr>
          <a:xfrm>
            <a:off x="125700" y="134475"/>
            <a:ext cx="7970700" cy="1737000"/>
          </a:xfrm>
          <a:prstGeom prst="rect">
            <a:avLst/>
          </a:prstGeom>
        </p:spPr>
        <p:txBody>
          <a:bodyPr anchorCtr="0" anchor="t" bIns="91425" lIns="91425" spcFirstLastPara="1" rIns="91425" wrap="square" tIns="91425">
            <a:noAutofit/>
          </a:bodyPr>
          <a:lstStyle>
            <a:lvl1pPr lvl="0">
              <a:spcBef>
                <a:spcPts val="0"/>
              </a:spcBef>
              <a:spcAft>
                <a:spcPts val="0"/>
              </a:spcAft>
              <a:buSzPts val="5600"/>
              <a:buNone/>
              <a:defRPr/>
            </a:lvl1pPr>
            <a:lvl2pPr lvl="1">
              <a:spcBef>
                <a:spcPts val="0"/>
              </a:spcBef>
              <a:spcAft>
                <a:spcPts val="0"/>
              </a:spcAft>
              <a:buSzPts val="5600"/>
              <a:buFont typeface="Libre Baskerville"/>
              <a:buNone/>
              <a:defRPr sz="5600"/>
            </a:lvl2pPr>
            <a:lvl3pPr lvl="2">
              <a:spcBef>
                <a:spcPts val="0"/>
              </a:spcBef>
              <a:spcAft>
                <a:spcPts val="0"/>
              </a:spcAft>
              <a:buSzPts val="5600"/>
              <a:buFont typeface="Libre Baskerville"/>
              <a:buNone/>
              <a:defRPr sz="5600"/>
            </a:lvl3pPr>
            <a:lvl4pPr lvl="3">
              <a:spcBef>
                <a:spcPts val="0"/>
              </a:spcBef>
              <a:spcAft>
                <a:spcPts val="0"/>
              </a:spcAft>
              <a:buSzPts val="5600"/>
              <a:buFont typeface="Libre Baskerville"/>
              <a:buNone/>
              <a:defRPr sz="5600"/>
            </a:lvl4pPr>
            <a:lvl5pPr lvl="4">
              <a:spcBef>
                <a:spcPts val="0"/>
              </a:spcBef>
              <a:spcAft>
                <a:spcPts val="0"/>
              </a:spcAft>
              <a:buSzPts val="5600"/>
              <a:buFont typeface="Libre Baskerville"/>
              <a:buNone/>
              <a:defRPr sz="5600"/>
            </a:lvl5pPr>
            <a:lvl6pPr lvl="5">
              <a:spcBef>
                <a:spcPts val="0"/>
              </a:spcBef>
              <a:spcAft>
                <a:spcPts val="0"/>
              </a:spcAft>
              <a:buSzPts val="5600"/>
              <a:buFont typeface="Libre Baskerville"/>
              <a:buNone/>
              <a:defRPr sz="5600"/>
            </a:lvl6pPr>
            <a:lvl7pPr lvl="6">
              <a:spcBef>
                <a:spcPts val="0"/>
              </a:spcBef>
              <a:spcAft>
                <a:spcPts val="0"/>
              </a:spcAft>
              <a:buSzPts val="5600"/>
              <a:buFont typeface="Libre Baskerville"/>
              <a:buNone/>
              <a:defRPr sz="5600"/>
            </a:lvl7pPr>
            <a:lvl8pPr lvl="7">
              <a:spcBef>
                <a:spcPts val="0"/>
              </a:spcBef>
              <a:spcAft>
                <a:spcPts val="0"/>
              </a:spcAft>
              <a:buSzPts val="5600"/>
              <a:buFont typeface="Libre Baskerville"/>
              <a:buNone/>
              <a:defRPr sz="5600"/>
            </a:lvl8pPr>
            <a:lvl9pPr lvl="8">
              <a:spcBef>
                <a:spcPts val="0"/>
              </a:spcBef>
              <a:spcAft>
                <a:spcPts val="0"/>
              </a:spcAft>
              <a:buSzPts val="5600"/>
              <a:buFont typeface="Libre Baskerville"/>
              <a:buNone/>
              <a:defRPr sz="5600"/>
            </a:lvl9pPr>
          </a:lstStyle>
          <a:p/>
        </p:txBody>
      </p:sp>
      <p:sp>
        <p:nvSpPr>
          <p:cNvPr id="180" name="Google Shape;180;p26"/>
          <p:cNvSpPr/>
          <p:nvPr/>
        </p:nvSpPr>
        <p:spPr>
          <a:xfrm rot="5400000">
            <a:off x="8611250" y="4735800"/>
            <a:ext cx="321000" cy="494100"/>
          </a:xfrm>
          <a:prstGeom prst="round2SameRect">
            <a:avLst>
              <a:gd fmla="val 50000" name="adj1"/>
              <a:gd fmla="val 0" name="adj2"/>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181" name="Google Shape;181;p26"/>
          <p:cNvSpPr txBox="1"/>
          <p:nvPr>
            <p:ph idx="12" type="sldNum"/>
          </p:nvPr>
        </p:nvSpPr>
        <p:spPr>
          <a:xfrm>
            <a:off x="8526500" y="4822375"/>
            <a:ext cx="490500" cy="3210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cussion ">
  <p:cSld name="TITLE_ONLY_1">
    <p:spTree>
      <p:nvGrpSpPr>
        <p:cNvPr id="182" name="Shape 182"/>
        <p:cNvGrpSpPr/>
        <p:nvPr/>
      </p:nvGrpSpPr>
      <p:grpSpPr>
        <a:xfrm>
          <a:off x="0" y="0"/>
          <a:ext cx="0" cy="0"/>
          <a:chOff x="0" y="0"/>
          <a:chExt cx="0" cy="0"/>
        </a:xfrm>
      </p:grpSpPr>
      <p:sp>
        <p:nvSpPr>
          <p:cNvPr id="183" name="Google Shape;183;p27"/>
          <p:cNvSpPr/>
          <p:nvPr/>
        </p:nvSpPr>
        <p:spPr>
          <a:xfrm rot="5400000">
            <a:off x="4391175" y="560850"/>
            <a:ext cx="321000" cy="8851800"/>
          </a:xfrm>
          <a:prstGeom prst="round2SameRect">
            <a:avLst>
              <a:gd fmla="val 50000" name="adj1"/>
              <a:gd fmla="val 5000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cxnSp>
        <p:nvCxnSpPr>
          <p:cNvPr id="184" name="Google Shape;184;p27"/>
          <p:cNvCxnSpPr/>
          <p:nvPr/>
        </p:nvCxnSpPr>
        <p:spPr>
          <a:xfrm>
            <a:off x="-27475" y="2390175"/>
            <a:ext cx="9251400" cy="0"/>
          </a:xfrm>
          <a:prstGeom prst="straightConnector1">
            <a:avLst/>
          </a:prstGeom>
          <a:noFill/>
          <a:ln cap="flat" cmpd="sng" w="19050">
            <a:solidFill>
              <a:schemeClr val="dk1"/>
            </a:solidFill>
            <a:prstDash val="solid"/>
            <a:round/>
            <a:headEnd len="med" w="med" type="none"/>
            <a:tailEnd len="med" w="med" type="none"/>
          </a:ln>
        </p:spPr>
      </p:cxnSp>
      <p:cxnSp>
        <p:nvCxnSpPr>
          <p:cNvPr id="185" name="Google Shape;185;p27"/>
          <p:cNvCxnSpPr/>
          <p:nvPr/>
        </p:nvCxnSpPr>
        <p:spPr>
          <a:xfrm>
            <a:off x="4570800" y="-10350"/>
            <a:ext cx="0" cy="4834800"/>
          </a:xfrm>
          <a:prstGeom prst="straightConnector1">
            <a:avLst/>
          </a:prstGeom>
          <a:noFill/>
          <a:ln cap="flat" cmpd="sng" w="19050">
            <a:solidFill>
              <a:schemeClr val="dk1"/>
            </a:solidFill>
            <a:prstDash val="solid"/>
            <a:round/>
            <a:headEnd len="med" w="med" type="none"/>
            <a:tailEnd len="med" w="med" type="none"/>
          </a:ln>
        </p:spPr>
      </p:cxnSp>
      <p:sp>
        <p:nvSpPr>
          <p:cNvPr id="186" name="Google Shape;186;p27"/>
          <p:cNvSpPr txBox="1"/>
          <p:nvPr>
            <p:ph idx="1" type="subTitle"/>
          </p:nvPr>
        </p:nvSpPr>
        <p:spPr>
          <a:xfrm>
            <a:off x="125700" y="125600"/>
            <a:ext cx="2140500" cy="317400"/>
          </a:xfrm>
          <a:prstGeom prst="rect">
            <a:avLst/>
          </a:prstGeom>
        </p:spPr>
        <p:txBody>
          <a:bodyPr anchorCtr="0" anchor="t" bIns="91425" lIns="91425" spcFirstLastPara="1" rIns="91425" wrap="square" tIns="91425">
            <a:noAutofit/>
          </a:bodyPr>
          <a:lstStyle>
            <a:lvl1pPr lvl="0">
              <a:spcBef>
                <a:spcPts val="0"/>
              </a:spcBef>
              <a:spcAft>
                <a:spcPts val="0"/>
              </a:spcAft>
              <a:buSzPts val="1000"/>
              <a:buNone/>
              <a:defRPr/>
            </a:lvl1pPr>
            <a:lvl2pPr lvl="1">
              <a:spcBef>
                <a:spcPts val="0"/>
              </a:spcBef>
              <a:spcAft>
                <a:spcPts val="0"/>
              </a:spcAft>
              <a:buSzPts val="1000"/>
              <a:buNone/>
              <a:defRPr/>
            </a:lvl2pPr>
            <a:lvl3pPr lvl="2">
              <a:spcBef>
                <a:spcPts val="0"/>
              </a:spcBef>
              <a:spcAft>
                <a:spcPts val="0"/>
              </a:spcAft>
              <a:buSzPts val="1000"/>
              <a:buNone/>
              <a:defRPr/>
            </a:lvl3pPr>
            <a:lvl4pPr lvl="3">
              <a:spcBef>
                <a:spcPts val="0"/>
              </a:spcBef>
              <a:spcAft>
                <a:spcPts val="0"/>
              </a:spcAft>
              <a:buSzPts val="1000"/>
              <a:buNone/>
              <a:defRPr/>
            </a:lvl4pPr>
            <a:lvl5pPr lvl="4">
              <a:spcBef>
                <a:spcPts val="0"/>
              </a:spcBef>
              <a:spcAft>
                <a:spcPts val="0"/>
              </a:spcAft>
              <a:buSzPts val="1000"/>
              <a:buNone/>
              <a:defRPr/>
            </a:lvl5pPr>
            <a:lvl6pPr lvl="5">
              <a:spcBef>
                <a:spcPts val="0"/>
              </a:spcBef>
              <a:spcAft>
                <a:spcPts val="0"/>
              </a:spcAft>
              <a:buSzPts val="1000"/>
              <a:buNone/>
              <a:defRPr/>
            </a:lvl6pPr>
            <a:lvl7pPr lvl="6">
              <a:spcBef>
                <a:spcPts val="0"/>
              </a:spcBef>
              <a:spcAft>
                <a:spcPts val="0"/>
              </a:spcAft>
              <a:buSzPts val="1000"/>
              <a:buNone/>
              <a:defRPr/>
            </a:lvl7pPr>
            <a:lvl8pPr lvl="7">
              <a:spcBef>
                <a:spcPts val="0"/>
              </a:spcBef>
              <a:spcAft>
                <a:spcPts val="0"/>
              </a:spcAft>
              <a:buSzPts val="1000"/>
              <a:buNone/>
              <a:defRPr/>
            </a:lvl8pPr>
            <a:lvl9pPr lvl="8">
              <a:spcBef>
                <a:spcPts val="0"/>
              </a:spcBef>
              <a:spcAft>
                <a:spcPts val="0"/>
              </a:spcAft>
              <a:buSzPts val="1000"/>
              <a:buNone/>
              <a:defRPr/>
            </a:lvl9pPr>
          </a:lstStyle>
          <a:p/>
        </p:txBody>
      </p:sp>
      <p:sp>
        <p:nvSpPr>
          <p:cNvPr id="187" name="Google Shape;187;p27"/>
          <p:cNvSpPr txBox="1"/>
          <p:nvPr>
            <p:ph idx="2" type="subTitle"/>
          </p:nvPr>
        </p:nvSpPr>
        <p:spPr>
          <a:xfrm>
            <a:off x="6875400" y="125600"/>
            <a:ext cx="2143800" cy="317400"/>
          </a:xfrm>
          <a:prstGeom prst="rect">
            <a:avLst/>
          </a:prstGeom>
        </p:spPr>
        <p:txBody>
          <a:bodyPr anchorCtr="0" anchor="t" bIns="91425" lIns="91425" spcFirstLastPara="1" rIns="91425" wrap="square" tIns="91425">
            <a:noAutofit/>
          </a:bodyPr>
          <a:lstStyle>
            <a:lvl1pPr lvl="0" algn="r">
              <a:spcBef>
                <a:spcPts val="0"/>
              </a:spcBef>
              <a:spcAft>
                <a:spcPts val="0"/>
              </a:spcAft>
              <a:buSzPts val="1000"/>
              <a:buNone/>
              <a:defRPr/>
            </a:lvl1pPr>
            <a:lvl2pPr lvl="1" algn="r">
              <a:spcBef>
                <a:spcPts val="0"/>
              </a:spcBef>
              <a:spcAft>
                <a:spcPts val="0"/>
              </a:spcAft>
              <a:buSzPts val="1000"/>
              <a:buNone/>
              <a:defRPr/>
            </a:lvl2pPr>
            <a:lvl3pPr lvl="2" algn="r">
              <a:spcBef>
                <a:spcPts val="0"/>
              </a:spcBef>
              <a:spcAft>
                <a:spcPts val="0"/>
              </a:spcAft>
              <a:buSzPts val="1000"/>
              <a:buNone/>
              <a:defRPr/>
            </a:lvl3pPr>
            <a:lvl4pPr lvl="3" algn="r">
              <a:spcBef>
                <a:spcPts val="0"/>
              </a:spcBef>
              <a:spcAft>
                <a:spcPts val="0"/>
              </a:spcAft>
              <a:buSzPts val="1000"/>
              <a:buNone/>
              <a:defRPr/>
            </a:lvl4pPr>
            <a:lvl5pPr lvl="4" algn="r">
              <a:spcBef>
                <a:spcPts val="0"/>
              </a:spcBef>
              <a:spcAft>
                <a:spcPts val="0"/>
              </a:spcAft>
              <a:buSzPts val="1000"/>
              <a:buNone/>
              <a:defRPr/>
            </a:lvl5pPr>
            <a:lvl6pPr lvl="5" algn="r">
              <a:spcBef>
                <a:spcPts val="0"/>
              </a:spcBef>
              <a:spcAft>
                <a:spcPts val="0"/>
              </a:spcAft>
              <a:buSzPts val="1000"/>
              <a:buNone/>
              <a:defRPr/>
            </a:lvl6pPr>
            <a:lvl7pPr lvl="6" algn="r">
              <a:spcBef>
                <a:spcPts val="0"/>
              </a:spcBef>
              <a:spcAft>
                <a:spcPts val="0"/>
              </a:spcAft>
              <a:buSzPts val="1000"/>
              <a:buNone/>
              <a:defRPr/>
            </a:lvl7pPr>
            <a:lvl8pPr lvl="7" algn="r">
              <a:spcBef>
                <a:spcPts val="0"/>
              </a:spcBef>
              <a:spcAft>
                <a:spcPts val="0"/>
              </a:spcAft>
              <a:buSzPts val="1000"/>
              <a:buNone/>
              <a:defRPr/>
            </a:lvl8pPr>
            <a:lvl9pPr lvl="8" algn="r">
              <a:spcBef>
                <a:spcPts val="0"/>
              </a:spcBef>
              <a:spcAft>
                <a:spcPts val="0"/>
              </a:spcAft>
              <a:buSzPts val="1000"/>
              <a:buNone/>
              <a:defRPr/>
            </a:lvl9pPr>
          </a:lstStyle>
          <a:p/>
        </p:txBody>
      </p:sp>
      <p:sp>
        <p:nvSpPr>
          <p:cNvPr id="188" name="Google Shape;188;p27"/>
          <p:cNvSpPr txBox="1"/>
          <p:nvPr>
            <p:ph idx="3" type="subTitle"/>
          </p:nvPr>
        </p:nvSpPr>
        <p:spPr>
          <a:xfrm>
            <a:off x="6875400" y="4383975"/>
            <a:ext cx="2143800" cy="317400"/>
          </a:xfrm>
          <a:prstGeom prst="rect">
            <a:avLst/>
          </a:prstGeom>
        </p:spPr>
        <p:txBody>
          <a:bodyPr anchorCtr="0" anchor="t" bIns="91425" lIns="91425" spcFirstLastPara="1" rIns="91425" wrap="square" tIns="91425">
            <a:noAutofit/>
          </a:bodyPr>
          <a:lstStyle>
            <a:lvl1pPr lvl="0" algn="r">
              <a:spcBef>
                <a:spcPts val="0"/>
              </a:spcBef>
              <a:spcAft>
                <a:spcPts val="0"/>
              </a:spcAft>
              <a:buSzPts val="1000"/>
              <a:buNone/>
              <a:defRPr/>
            </a:lvl1pPr>
            <a:lvl2pPr lvl="1" algn="r">
              <a:spcBef>
                <a:spcPts val="0"/>
              </a:spcBef>
              <a:spcAft>
                <a:spcPts val="0"/>
              </a:spcAft>
              <a:buSzPts val="1000"/>
              <a:buNone/>
              <a:defRPr/>
            </a:lvl2pPr>
            <a:lvl3pPr lvl="2" algn="r">
              <a:spcBef>
                <a:spcPts val="0"/>
              </a:spcBef>
              <a:spcAft>
                <a:spcPts val="0"/>
              </a:spcAft>
              <a:buSzPts val="1000"/>
              <a:buNone/>
              <a:defRPr/>
            </a:lvl3pPr>
            <a:lvl4pPr lvl="3" algn="r">
              <a:spcBef>
                <a:spcPts val="0"/>
              </a:spcBef>
              <a:spcAft>
                <a:spcPts val="0"/>
              </a:spcAft>
              <a:buSzPts val="1000"/>
              <a:buNone/>
              <a:defRPr/>
            </a:lvl4pPr>
            <a:lvl5pPr lvl="4" algn="r">
              <a:spcBef>
                <a:spcPts val="0"/>
              </a:spcBef>
              <a:spcAft>
                <a:spcPts val="0"/>
              </a:spcAft>
              <a:buSzPts val="1000"/>
              <a:buNone/>
              <a:defRPr/>
            </a:lvl5pPr>
            <a:lvl6pPr lvl="5" algn="r">
              <a:spcBef>
                <a:spcPts val="0"/>
              </a:spcBef>
              <a:spcAft>
                <a:spcPts val="0"/>
              </a:spcAft>
              <a:buSzPts val="1000"/>
              <a:buNone/>
              <a:defRPr/>
            </a:lvl6pPr>
            <a:lvl7pPr lvl="6" algn="r">
              <a:spcBef>
                <a:spcPts val="0"/>
              </a:spcBef>
              <a:spcAft>
                <a:spcPts val="0"/>
              </a:spcAft>
              <a:buSzPts val="1000"/>
              <a:buNone/>
              <a:defRPr/>
            </a:lvl7pPr>
            <a:lvl8pPr lvl="7" algn="r">
              <a:spcBef>
                <a:spcPts val="0"/>
              </a:spcBef>
              <a:spcAft>
                <a:spcPts val="0"/>
              </a:spcAft>
              <a:buSzPts val="1000"/>
              <a:buNone/>
              <a:defRPr/>
            </a:lvl8pPr>
            <a:lvl9pPr lvl="8" algn="r">
              <a:spcBef>
                <a:spcPts val="0"/>
              </a:spcBef>
              <a:spcAft>
                <a:spcPts val="0"/>
              </a:spcAft>
              <a:buSzPts val="1000"/>
              <a:buNone/>
              <a:defRPr/>
            </a:lvl9pPr>
          </a:lstStyle>
          <a:p/>
        </p:txBody>
      </p:sp>
      <p:sp>
        <p:nvSpPr>
          <p:cNvPr id="189" name="Google Shape;189;p27"/>
          <p:cNvSpPr txBox="1"/>
          <p:nvPr>
            <p:ph idx="4" type="subTitle"/>
          </p:nvPr>
        </p:nvSpPr>
        <p:spPr>
          <a:xfrm>
            <a:off x="125700" y="4383975"/>
            <a:ext cx="2140500" cy="317400"/>
          </a:xfrm>
          <a:prstGeom prst="rect">
            <a:avLst/>
          </a:prstGeom>
        </p:spPr>
        <p:txBody>
          <a:bodyPr anchorCtr="0" anchor="t" bIns="91425" lIns="91425" spcFirstLastPara="1" rIns="91425" wrap="square" tIns="91425">
            <a:noAutofit/>
          </a:bodyPr>
          <a:lstStyle>
            <a:lvl1pPr lvl="0">
              <a:spcBef>
                <a:spcPts val="0"/>
              </a:spcBef>
              <a:spcAft>
                <a:spcPts val="0"/>
              </a:spcAft>
              <a:buSzPts val="1000"/>
              <a:buNone/>
              <a:defRPr/>
            </a:lvl1pPr>
            <a:lvl2pPr lvl="1">
              <a:spcBef>
                <a:spcPts val="0"/>
              </a:spcBef>
              <a:spcAft>
                <a:spcPts val="0"/>
              </a:spcAft>
              <a:buSzPts val="1000"/>
              <a:buNone/>
              <a:defRPr/>
            </a:lvl2pPr>
            <a:lvl3pPr lvl="2">
              <a:spcBef>
                <a:spcPts val="0"/>
              </a:spcBef>
              <a:spcAft>
                <a:spcPts val="0"/>
              </a:spcAft>
              <a:buSzPts val="1000"/>
              <a:buNone/>
              <a:defRPr/>
            </a:lvl3pPr>
            <a:lvl4pPr lvl="3">
              <a:spcBef>
                <a:spcPts val="0"/>
              </a:spcBef>
              <a:spcAft>
                <a:spcPts val="0"/>
              </a:spcAft>
              <a:buSzPts val="1000"/>
              <a:buNone/>
              <a:defRPr/>
            </a:lvl4pPr>
            <a:lvl5pPr lvl="4">
              <a:spcBef>
                <a:spcPts val="0"/>
              </a:spcBef>
              <a:spcAft>
                <a:spcPts val="0"/>
              </a:spcAft>
              <a:buSzPts val="1000"/>
              <a:buNone/>
              <a:defRPr/>
            </a:lvl5pPr>
            <a:lvl6pPr lvl="5">
              <a:spcBef>
                <a:spcPts val="0"/>
              </a:spcBef>
              <a:spcAft>
                <a:spcPts val="0"/>
              </a:spcAft>
              <a:buSzPts val="1000"/>
              <a:buNone/>
              <a:defRPr/>
            </a:lvl6pPr>
            <a:lvl7pPr lvl="6">
              <a:spcBef>
                <a:spcPts val="0"/>
              </a:spcBef>
              <a:spcAft>
                <a:spcPts val="0"/>
              </a:spcAft>
              <a:buSzPts val="1000"/>
              <a:buNone/>
              <a:defRPr/>
            </a:lvl7pPr>
            <a:lvl8pPr lvl="7">
              <a:spcBef>
                <a:spcPts val="0"/>
              </a:spcBef>
              <a:spcAft>
                <a:spcPts val="0"/>
              </a:spcAft>
              <a:buSzPts val="1000"/>
              <a:buNone/>
              <a:defRPr/>
            </a:lvl8pPr>
            <a:lvl9pPr lvl="8">
              <a:spcBef>
                <a:spcPts val="0"/>
              </a:spcBef>
              <a:spcAft>
                <a:spcPts val="0"/>
              </a:spcAft>
              <a:buSzPts val="1000"/>
              <a:buNone/>
              <a:defRPr/>
            </a:lvl9pPr>
          </a:lstStyle>
          <a:p/>
        </p:txBody>
      </p:sp>
      <p:cxnSp>
        <p:nvCxnSpPr>
          <p:cNvPr id="190" name="Google Shape;190;p27"/>
          <p:cNvCxnSpPr/>
          <p:nvPr/>
        </p:nvCxnSpPr>
        <p:spPr>
          <a:xfrm>
            <a:off x="2762250" y="4827350"/>
            <a:ext cx="0" cy="316800"/>
          </a:xfrm>
          <a:prstGeom prst="straightConnector1">
            <a:avLst/>
          </a:prstGeom>
          <a:noFill/>
          <a:ln cap="flat" cmpd="sng" w="9525">
            <a:solidFill>
              <a:schemeClr val="dk1"/>
            </a:solidFill>
            <a:prstDash val="solid"/>
            <a:round/>
            <a:headEnd len="med" w="med" type="none"/>
            <a:tailEnd len="med" w="med" type="none"/>
          </a:ln>
        </p:spPr>
      </p:cxnSp>
      <p:sp>
        <p:nvSpPr>
          <p:cNvPr id="191" name="Google Shape;191;p27"/>
          <p:cNvSpPr txBox="1"/>
          <p:nvPr>
            <p:ph idx="5" type="subTitle"/>
          </p:nvPr>
        </p:nvSpPr>
        <p:spPr>
          <a:xfrm>
            <a:off x="251400" y="4827075"/>
            <a:ext cx="2205900" cy="314100"/>
          </a:xfrm>
          <a:prstGeom prst="rect">
            <a:avLst/>
          </a:prstGeom>
        </p:spPr>
        <p:txBody>
          <a:bodyPr anchorCtr="0" anchor="t" bIns="91425" lIns="91425" spcFirstLastPara="1" rIns="91425" wrap="square" tIns="91425">
            <a:noAutofit/>
          </a:bodyPr>
          <a:lstStyle>
            <a:lvl1pPr lvl="0">
              <a:spcBef>
                <a:spcPts val="0"/>
              </a:spcBef>
              <a:spcAft>
                <a:spcPts val="0"/>
              </a:spcAft>
              <a:buSzPts val="800"/>
              <a:buNone/>
              <a:defRPr sz="800"/>
            </a:lvl1pPr>
            <a:lvl2pPr lvl="1">
              <a:spcBef>
                <a:spcPts val="0"/>
              </a:spcBef>
              <a:spcAft>
                <a:spcPts val="0"/>
              </a:spcAft>
              <a:buSzPts val="1000"/>
              <a:buNone/>
              <a:defRPr/>
            </a:lvl2pPr>
            <a:lvl3pPr lvl="2">
              <a:spcBef>
                <a:spcPts val="0"/>
              </a:spcBef>
              <a:spcAft>
                <a:spcPts val="0"/>
              </a:spcAft>
              <a:buSzPts val="1000"/>
              <a:buNone/>
              <a:defRPr/>
            </a:lvl3pPr>
            <a:lvl4pPr lvl="3">
              <a:spcBef>
                <a:spcPts val="0"/>
              </a:spcBef>
              <a:spcAft>
                <a:spcPts val="0"/>
              </a:spcAft>
              <a:buSzPts val="1000"/>
              <a:buNone/>
              <a:defRPr/>
            </a:lvl4pPr>
            <a:lvl5pPr lvl="4">
              <a:spcBef>
                <a:spcPts val="0"/>
              </a:spcBef>
              <a:spcAft>
                <a:spcPts val="0"/>
              </a:spcAft>
              <a:buSzPts val="1000"/>
              <a:buNone/>
              <a:defRPr/>
            </a:lvl5pPr>
            <a:lvl6pPr lvl="5">
              <a:spcBef>
                <a:spcPts val="0"/>
              </a:spcBef>
              <a:spcAft>
                <a:spcPts val="0"/>
              </a:spcAft>
              <a:buSzPts val="1000"/>
              <a:buNone/>
              <a:defRPr/>
            </a:lvl6pPr>
            <a:lvl7pPr lvl="6">
              <a:spcBef>
                <a:spcPts val="0"/>
              </a:spcBef>
              <a:spcAft>
                <a:spcPts val="0"/>
              </a:spcAft>
              <a:buSzPts val="1000"/>
              <a:buNone/>
              <a:defRPr/>
            </a:lvl7pPr>
            <a:lvl8pPr lvl="7">
              <a:spcBef>
                <a:spcPts val="0"/>
              </a:spcBef>
              <a:spcAft>
                <a:spcPts val="0"/>
              </a:spcAft>
              <a:buSzPts val="1000"/>
              <a:buNone/>
              <a:defRPr/>
            </a:lvl8pPr>
            <a:lvl9pPr lvl="8">
              <a:spcBef>
                <a:spcPts val="0"/>
              </a:spcBef>
              <a:spcAft>
                <a:spcPts val="0"/>
              </a:spcAft>
              <a:buSzPts val="1000"/>
              <a:buNone/>
              <a:defRPr/>
            </a:lvl9pPr>
          </a:lstStyle>
          <a:p/>
        </p:txBody>
      </p:sp>
      <p:sp>
        <p:nvSpPr>
          <p:cNvPr id="192" name="Google Shape;192;p27"/>
          <p:cNvSpPr txBox="1"/>
          <p:nvPr>
            <p:ph idx="6" type="subTitle"/>
          </p:nvPr>
        </p:nvSpPr>
        <p:spPr>
          <a:xfrm>
            <a:off x="3545100" y="4829700"/>
            <a:ext cx="2053800" cy="314100"/>
          </a:xfrm>
          <a:prstGeom prst="rect">
            <a:avLst/>
          </a:prstGeom>
        </p:spPr>
        <p:txBody>
          <a:bodyPr anchorCtr="0" anchor="t" bIns="91425" lIns="91425" spcFirstLastPara="1" rIns="91425" wrap="square" tIns="91425">
            <a:noAutofit/>
          </a:bodyPr>
          <a:lstStyle>
            <a:lvl1pPr lvl="0" algn="ctr">
              <a:spcBef>
                <a:spcPts val="0"/>
              </a:spcBef>
              <a:spcAft>
                <a:spcPts val="0"/>
              </a:spcAft>
              <a:buSzPts val="800"/>
              <a:buNone/>
              <a:defRPr sz="800"/>
            </a:lvl1pPr>
            <a:lvl2pPr lvl="1" algn="ctr">
              <a:spcBef>
                <a:spcPts val="0"/>
              </a:spcBef>
              <a:spcAft>
                <a:spcPts val="0"/>
              </a:spcAft>
              <a:buSzPts val="1000"/>
              <a:buNone/>
              <a:defRPr/>
            </a:lvl2pPr>
            <a:lvl3pPr lvl="2" algn="ctr">
              <a:spcBef>
                <a:spcPts val="0"/>
              </a:spcBef>
              <a:spcAft>
                <a:spcPts val="0"/>
              </a:spcAft>
              <a:buSzPts val="1000"/>
              <a:buNone/>
              <a:defRPr/>
            </a:lvl3pPr>
            <a:lvl4pPr lvl="3" algn="ctr">
              <a:spcBef>
                <a:spcPts val="0"/>
              </a:spcBef>
              <a:spcAft>
                <a:spcPts val="0"/>
              </a:spcAft>
              <a:buSzPts val="1000"/>
              <a:buNone/>
              <a:defRPr/>
            </a:lvl4pPr>
            <a:lvl5pPr lvl="4" algn="ctr">
              <a:spcBef>
                <a:spcPts val="0"/>
              </a:spcBef>
              <a:spcAft>
                <a:spcPts val="0"/>
              </a:spcAft>
              <a:buSzPts val="1000"/>
              <a:buNone/>
              <a:defRPr/>
            </a:lvl5pPr>
            <a:lvl6pPr lvl="5" algn="ctr">
              <a:spcBef>
                <a:spcPts val="0"/>
              </a:spcBef>
              <a:spcAft>
                <a:spcPts val="0"/>
              </a:spcAft>
              <a:buSzPts val="1000"/>
              <a:buNone/>
              <a:defRPr/>
            </a:lvl6pPr>
            <a:lvl7pPr lvl="6" algn="ctr">
              <a:spcBef>
                <a:spcPts val="0"/>
              </a:spcBef>
              <a:spcAft>
                <a:spcPts val="0"/>
              </a:spcAft>
              <a:buSzPts val="1000"/>
              <a:buNone/>
              <a:defRPr/>
            </a:lvl7pPr>
            <a:lvl8pPr lvl="7" algn="ctr">
              <a:spcBef>
                <a:spcPts val="0"/>
              </a:spcBef>
              <a:spcAft>
                <a:spcPts val="0"/>
              </a:spcAft>
              <a:buSzPts val="1000"/>
              <a:buNone/>
              <a:defRPr/>
            </a:lvl8pPr>
            <a:lvl9pPr lvl="8" algn="ctr">
              <a:spcBef>
                <a:spcPts val="0"/>
              </a:spcBef>
              <a:spcAft>
                <a:spcPts val="0"/>
              </a:spcAft>
              <a:buSzPts val="1000"/>
              <a:buNone/>
              <a:defRPr/>
            </a:lvl9pPr>
          </a:lstStyle>
          <a:p/>
        </p:txBody>
      </p:sp>
      <p:sp>
        <p:nvSpPr>
          <p:cNvPr id="193" name="Google Shape;193;p27"/>
          <p:cNvSpPr/>
          <p:nvPr/>
        </p:nvSpPr>
        <p:spPr>
          <a:xfrm rot="5400000">
            <a:off x="8611250" y="4735800"/>
            <a:ext cx="321000" cy="494100"/>
          </a:xfrm>
          <a:prstGeom prst="round2SameRect">
            <a:avLst>
              <a:gd fmla="val 50000" name="adj1"/>
              <a:gd fmla="val 0" name="adj2"/>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194" name="Google Shape;194;p27"/>
          <p:cNvSpPr txBox="1"/>
          <p:nvPr>
            <p:ph idx="12" type="sldNum"/>
          </p:nvPr>
        </p:nvSpPr>
        <p:spPr>
          <a:xfrm>
            <a:off x="8526500" y="4822375"/>
            <a:ext cx="490500" cy="3210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cussion">
  <p:cSld name="TITLE_ONLY_1_1">
    <p:spTree>
      <p:nvGrpSpPr>
        <p:cNvPr id="195" name="Shape 195"/>
        <p:cNvGrpSpPr/>
        <p:nvPr/>
      </p:nvGrpSpPr>
      <p:grpSpPr>
        <a:xfrm>
          <a:off x="0" y="0"/>
          <a:ext cx="0" cy="0"/>
          <a:chOff x="0" y="0"/>
          <a:chExt cx="0" cy="0"/>
        </a:xfrm>
      </p:grpSpPr>
      <p:sp>
        <p:nvSpPr>
          <p:cNvPr id="196" name="Google Shape;196;p28"/>
          <p:cNvSpPr/>
          <p:nvPr/>
        </p:nvSpPr>
        <p:spPr>
          <a:xfrm>
            <a:off x="4572000" y="2411100"/>
            <a:ext cx="4572000" cy="27363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197" name="Google Shape;197;p28"/>
          <p:cNvSpPr/>
          <p:nvPr/>
        </p:nvSpPr>
        <p:spPr>
          <a:xfrm>
            <a:off x="0" y="2411100"/>
            <a:ext cx="4572000" cy="27363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198" name="Google Shape;198;p28"/>
          <p:cNvSpPr/>
          <p:nvPr/>
        </p:nvSpPr>
        <p:spPr>
          <a:xfrm rot="5400000">
            <a:off x="4391175" y="560850"/>
            <a:ext cx="321000" cy="8851800"/>
          </a:xfrm>
          <a:prstGeom prst="round2SameRect">
            <a:avLst>
              <a:gd fmla="val 50000" name="adj1"/>
              <a:gd fmla="val 50000" name="adj2"/>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199" name="Google Shape;199;p28"/>
          <p:cNvSpPr/>
          <p:nvPr/>
        </p:nvSpPr>
        <p:spPr>
          <a:xfrm>
            <a:off x="4572000" y="0"/>
            <a:ext cx="4572000" cy="2411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200" name="Google Shape;200;p28"/>
          <p:cNvSpPr/>
          <p:nvPr/>
        </p:nvSpPr>
        <p:spPr>
          <a:xfrm>
            <a:off x="0" y="0"/>
            <a:ext cx="4572000" cy="24111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201" name="Google Shape;201;p28"/>
          <p:cNvSpPr txBox="1"/>
          <p:nvPr>
            <p:ph idx="1" type="subTitle"/>
          </p:nvPr>
        </p:nvSpPr>
        <p:spPr>
          <a:xfrm>
            <a:off x="125700" y="125600"/>
            <a:ext cx="2140500" cy="317400"/>
          </a:xfrm>
          <a:prstGeom prst="rect">
            <a:avLst/>
          </a:prstGeom>
        </p:spPr>
        <p:txBody>
          <a:bodyPr anchorCtr="0" anchor="t" bIns="91425" lIns="91425" spcFirstLastPara="1" rIns="91425" wrap="square" tIns="91425">
            <a:noAutofit/>
          </a:bodyPr>
          <a:lstStyle>
            <a:lvl1pPr lvl="0">
              <a:spcBef>
                <a:spcPts val="0"/>
              </a:spcBef>
              <a:spcAft>
                <a:spcPts val="0"/>
              </a:spcAft>
              <a:buSzPts val="1000"/>
              <a:buNone/>
              <a:defRPr/>
            </a:lvl1pPr>
            <a:lvl2pPr lvl="1">
              <a:spcBef>
                <a:spcPts val="0"/>
              </a:spcBef>
              <a:spcAft>
                <a:spcPts val="0"/>
              </a:spcAft>
              <a:buSzPts val="1000"/>
              <a:buNone/>
              <a:defRPr/>
            </a:lvl2pPr>
            <a:lvl3pPr lvl="2">
              <a:spcBef>
                <a:spcPts val="0"/>
              </a:spcBef>
              <a:spcAft>
                <a:spcPts val="0"/>
              </a:spcAft>
              <a:buSzPts val="1000"/>
              <a:buNone/>
              <a:defRPr/>
            </a:lvl3pPr>
            <a:lvl4pPr lvl="3">
              <a:spcBef>
                <a:spcPts val="0"/>
              </a:spcBef>
              <a:spcAft>
                <a:spcPts val="0"/>
              </a:spcAft>
              <a:buSzPts val="1000"/>
              <a:buNone/>
              <a:defRPr/>
            </a:lvl4pPr>
            <a:lvl5pPr lvl="4">
              <a:spcBef>
                <a:spcPts val="0"/>
              </a:spcBef>
              <a:spcAft>
                <a:spcPts val="0"/>
              </a:spcAft>
              <a:buSzPts val="1000"/>
              <a:buNone/>
              <a:defRPr/>
            </a:lvl5pPr>
            <a:lvl6pPr lvl="5">
              <a:spcBef>
                <a:spcPts val="0"/>
              </a:spcBef>
              <a:spcAft>
                <a:spcPts val="0"/>
              </a:spcAft>
              <a:buSzPts val="1000"/>
              <a:buNone/>
              <a:defRPr/>
            </a:lvl6pPr>
            <a:lvl7pPr lvl="6">
              <a:spcBef>
                <a:spcPts val="0"/>
              </a:spcBef>
              <a:spcAft>
                <a:spcPts val="0"/>
              </a:spcAft>
              <a:buSzPts val="1000"/>
              <a:buNone/>
              <a:defRPr/>
            </a:lvl7pPr>
            <a:lvl8pPr lvl="7">
              <a:spcBef>
                <a:spcPts val="0"/>
              </a:spcBef>
              <a:spcAft>
                <a:spcPts val="0"/>
              </a:spcAft>
              <a:buSzPts val="1000"/>
              <a:buNone/>
              <a:defRPr/>
            </a:lvl8pPr>
            <a:lvl9pPr lvl="8">
              <a:spcBef>
                <a:spcPts val="0"/>
              </a:spcBef>
              <a:spcAft>
                <a:spcPts val="0"/>
              </a:spcAft>
              <a:buSzPts val="1000"/>
              <a:buNone/>
              <a:defRPr/>
            </a:lvl9pPr>
          </a:lstStyle>
          <a:p/>
        </p:txBody>
      </p:sp>
      <p:sp>
        <p:nvSpPr>
          <p:cNvPr id="202" name="Google Shape;202;p28"/>
          <p:cNvSpPr txBox="1"/>
          <p:nvPr>
            <p:ph idx="2" type="subTitle"/>
          </p:nvPr>
        </p:nvSpPr>
        <p:spPr>
          <a:xfrm>
            <a:off x="6875400" y="125600"/>
            <a:ext cx="2143800" cy="317400"/>
          </a:xfrm>
          <a:prstGeom prst="rect">
            <a:avLst/>
          </a:prstGeom>
        </p:spPr>
        <p:txBody>
          <a:bodyPr anchorCtr="0" anchor="t" bIns="91425" lIns="91425" spcFirstLastPara="1" rIns="91425" wrap="square" tIns="91425">
            <a:noAutofit/>
          </a:bodyPr>
          <a:lstStyle>
            <a:lvl1pPr lvl="0" algn="r">
              <a:spcBef>
                <a:spcPts val="0"/>
              </a:spcBef>
              <a:spcAft>
                <a:spcPts val="0"/>
              </a:spcAft>
              <a:buSzPts val="1000"/>
              <a:buNone/>
              <a:defRPr/>
            </a:lvl1pPr>
            <a:lvl2pPr lvl="1" algn="r">
              <a:spcBef>
                <a:spcPts val="0"/>
              </a:spcBef>
              <a:spcAft>
                <a:spcPts val="0"/>
              </a:spcAft>
              <a:buSzPts val="1000"/>
              <a:buNone/>
              <a:defRPr/>
            </a:lvl2pPr>
            <a:lvl3pPr lvl="2" algn="r">
              <a:spcBef>
                <a:spcPts val="0"/>
              </a:spcBef>
              <a:spcAft>
                <a:spcPts val="0"/>
              </a:spcAft>
              <a:buSzPts val="1000"/>
              <a:buNone/>
              <a:defRPr/>
            </a:lvl3pPr>
            <a:lvl4pPr lvl="3" algn="r">
              <a:spcBef>
                <a:spcPts val="0"/>
              </a:spcBef>
              <a:spcAft>
                <a:spcPts val="0"/>
              </a:spcAft>
              <a:buSzPts val="1000"/>
              <a:buNone/>
              <a:defRPr/>
            </a:lvl4pPr>
            <a:lvl5pPr lvl="4" algn="r">
              <a:spcBef>
                <a:spcPts val="0"/>
              </a:spcBef>
              <a:spcAft>
                <a:spcPts val="0"/>
              </a:spcAft>
              <a:buSzPts val="1000"/>
              <a:buNone/>
              <a:defRPr/>
            </a:lvl5pPr>
            <a:lvl6pPr lvl="5" algn="r">
              <a:spcBef>
                <a:spcPts val="0"/>
              </a:spcBef>
              <a:spcAft>
                <a:spcPts val="0"/>
              </a:spcAft>
              <a:buSzPts val="1000"/>
              <a:buNone/>
              <a:defRPr/>
            </a:lvl6pPr>
            <a:lvl7pPr lvl="6" algn="r">
              <a:spcBef>
                <a:spcPts val="0"/>
              </a:spcBef>
              <a:spcAft>
                <a:spcPts val="0"/>
              </a:spcAft>
              <a:buSzPts val="1000"/>
              <a:buNone/>
              <a:defRPr/>
            </a:lvl7pPr>
            <a:lvl8pPr lvl="7" algn="r">
              <a:spcBef>
                <a:spcPts val="0"/>
              </a:spcBef>
              <a:spcAft>
                <a:spcPts val="0"/>
              </a:spcAft>
              <a:buSzPts val="1000"/>
              <a:buNone/>
              <a:defRPr/>
            </a:lvl8pPr>
            <a:lvl9pPr lvl="8" algn="r">
              <a:spcBef>
                <a:spcPts val="0"/>
              </a:spcBef>
              <a:spcAft>
                <a:spcPts val="0"/>
              </a:spcAft>
              <a:buSzPts val="1000"/>
              <a:buNone/>
              <a:defRPr/>
            </a:lvl9pPr>
          </a:lstStyle>
          <a:p/>
        </p:txBody>
      </p:sp>
      <p:sp>
        <p:nvSpPr>
          <p:cNvPr id="203" name="Google Shape;203;p28"/>
          <p:cNvSpPr txBox="1"/>
          <p:nvPr>
            <p:ph idx="3" type="subTitle"/>
          </p:nvPr>
        </p:nvSpPr>
        <p:spPr>
          <a:xfrm>
            <a:off x="6875400" y="4383975"/>
            <a:ext cx="2143800" cy="317400"/>
          </a:xfrm>
          <a:prstGeom prst="rect">
            <a:avLst/>
          </a:prstGeom>
        </p:spPr>
        <p:txBody>
          <a:bodyPr anchorCtr="0" anchor="t" bIns="91425" lIns="91425" spcFirstLastPara="1" rIns="91425" wrap="square" tIns="91425">
            <a:noAutofit/>
          </a:bodyPr>
          <a:lstStyle>
            <a:lvl1pPr lvl="0" algn="r">
              <a:spcBef>
                <a:spcPts val="0"/>
              </a:spcBef>
              <a:spcAft>
                <a:spcPts val="0"/>
              </a:spcAft>
              <a:buSzPts val="1000"/>
              <a:buNone/>
              <a:defRPr/>
            </a:lvl1pPr>
            <a:lvl2pPr lvl="1" algn="r">
              <a:spcBef>
                <a:spcPts val="0"/>
              </a:spcBef>
              <a:spcAft>
                <a:spcPts val="0"/>
              </a:spcAft>
              <a:buSzPts val="1000"/>
              <a:buNone/>
              <a:defRPr/>
            </a:lvl2pPr>
            <a:lvl3pPr lvl="2" algn="r">
              <a:spcBef>
                <a:spcPts val="0"/>
              </a:spcBef>
              <a:spcAft>
                <a:spcPts val="0"/>
              </a:spcAft>
              <a:buSzPts val="1000"/>
              <a:buNone/>
              <a:defRPr/>
            </a:lvl3pPr>
            <a:lvl4pPr lvl="3" algn="r">
              <a:spcBef>
                <a:spcPts val="0"/>
              </a:spcBef>
              <a:spcAft>
                <a:spcPts val="0"/>
              </a:spcAft>
              <a:buSzPts val="1000"/>
              <a:buNone/>
              <a:defRPr/>
            </a:lvl4pPr>
            <a:lvl5pPr lvl="4" algn="r">
              <a:spcBef>
                <a:spcPts val="0"/>
              </a:spcBef>
              <a:spcAft>
                <a:spcPts val="0"/>
              </a:spcAft>
              <a:buSzPts val="1000"/>
              <a:buNone/>
              <a:defRPr/>
            </a:lvl5pPr>
            <a:lvl6pPr lvl="5" algn="r">
              <a:spcBef>
                <a:spcPts val="0"/>
              </a:spcBef>
              <a:spcAft>
                <a:spcPts val="0"/>
              </a:spcAft>
              <a:buSzPts val="1000"/>
              <a:buNone/>
              <a:defRPr/>
            </a:lvl6pPr>
            <a:lvl7pPr lvl="6" algn="r">
              <a:spcBef>
                <a:spcPts val="0"/>
              </a:spcBef>
              <a:spcAft>
                <a:spcPts val="0"/>
              </a:spcAft>
              <a:buSzPts val="1000"/>
              <a:buNone/>
              <a:defRPr/>
            </a:lvl7pPr>
            <a:lvl8pPr lvl="7" algn="r">
              <a:spcBef>
                <a:spcPts val="0"/>
              </a:spcBef>
              <a:spcAft>
                <a:spcPts val="0"/>
              </a:spcAft>
              <a:buSzPts val="1000"/>
              <a:buNone/>
              <a:defRPr/>
            </a:lvl8pPr>
            <a:lvl9pPr lvl="8" algn="r">
              <a:spcBef>
                <a:spcPts val="0"/>
              </a:spcBef>
              <a:spcAft>
                <a:spcPts val="0"/>
              </a:spcAft>
              <a:buSzPts val="1000"/>
              <a:buNone/>
              <a:defRPr/>
            </a:lvl9pPr>
          </a:lstStyle>
          <a:p/>
        </p:txBody>
      </p:sp>
      <p:sp>
        <p:nvSpPr>
          <p:cNvPr id="204" name="Google Shape;204;p28"/>
          <p:cNvSpPr txBox="1"/>
          <p:nvPr>
            <p:ph idx="4" type="subTitle"/>
          </p:nvPr>
        </p:nvSpPr>
        <p:spPr>
          <a:xfrm>
            <a:off x="125700" y="4383975"/>
            <a:ext cx="2140500" cy="317400"/>
          </a:xfrm>
          <a:prstGeom prst="rect">
            <a:avLst/>
          </a:prstGeom>
        </p:spPr>
        <p:txBody>
          <a:bodyPr anchorCtr="0" anchor="t" bIns="91425" lIns="91425" spcFirstLastPara="1" rIns="91425" wrap="square" tIns="91425">
            <a:noAutofit/>
          </a:bodyPr>
          <a:lstStyle>
            <a:lvl1pPr lvl="0">
              <a:spcBef>
                <a:spcPts val="0"/>
              </a:spcBef>
              <a:spcAft>
                <a:spcPts val="0"/>
              </a:spcAft>
              <a:buSzPts val="1000"/>
              <a:buNone/>
              <a:defRPr/>
            </a:lvl1pPr>
            <a:lvl2pPr lvl="1">
              <a:spcBef>
                <a:spcPts val="0"/>
              </a:spcBef>
              <a:spcAft>
                <a:spcPts val="0"/>
              </a:spcAft>
              <a:buSzPts val="1000"/>
              <a:buNone/>
              <a:defRPr/>
            </a:lvl2pPr>
            <a:lvl3pPr lvl="2">
              <a:spcBef>
                <a:spcPts val="0"/>
              </a:spcBef>
              <a:spcAft>
                <a:spcPts val="0"/>
              </a:spcAft>
              <a:buSzPts val="1000"/>
              <a:buNone/>
              <a:defRPr/>
            </a:lvl3pPr>
            <a:lvl4pPr lvl="3">
              <a:spcBef>
                <a:spcPts val="0"/>
              </a:spcBef>
              <a:spcAft>
                <a:spcPts val="0"/>
              </a:spcAft>
              <a:buSzPts val="1000"/>
              <a:buNone/>
              <a:defRPr/>
            </a:lvl4pPr>
            <a:lvl5pPr lvl="4">
              <a:spcBef>
                <a:spcPts val="0"/>
              </a:spcBef>
              <a:spcAft>
                <a:spcPts val="0"/>
              </a:spcAft>
              <a:buSzPts val="1000"/>
              <a:buNone/>
              <a:defRPr/>
            </a:lvl5pPr>
            <a:lvl6pPr lvl="5">
              <a:spcBef>
                <a:spcPts val="0"/>
              </a:spcBef>
              <a:spcAft>
                <a:spcPts val="0"/>
              </a:spcAft>
              <a:buSzPts val="1000"/>
              <a:buNone/>
              <a:defRPr/>
            </a:lvl6pPr>
            <a:lvl7pPr lvl="6">
              <a:spcBef>
                <a:spcPts val="0"/>
              </a:spcBef>
              <a:spcAft>
                <a:spcPts val="0"/>
              </a:spcAft>
              <a:buSzPts val="1000"/>
              <a:buNone/>
              <a:defRPr/>
            </a:lvl7pPr>
            <a:lvl8pPr lvl="7">
              <a:spcBef>
                <a:spcPts val="0"/>
              </a:spcBef>
              <a:spcAft>
                <a:spcPts val="0"/>
              </a:spcAft>
              <a:buSzPts val="1000"/>
              <a:buNone/>
              <a:defRPr/>
            </a:lvl8pPr>
            <a:lvl9pPr lvl="8">
              <a:spcBef>
                <a:spcPts val="0"/>
              </a:spcBef>
              <a:spcAft>
                <a:spcPts val="0"/>
              </a:spcAft>
              <a:buSzPts val="1000"/>
              <a:buNone/>
              <a:defRPr/>
            </a:lvl9pPr>
          </a:lstStyle>
          <a:p/>
        </p:txBody>
      </p:sp>
      <p:cxnSp>
        <p:nvCxnSpPr>
          <p:cNvPr id="205" name="Google Shape;205;p28"/>
          <p:cNvCxnSpPr/>
          <p:nvPr/>
        </p:nvCxnSpPr>
        <p:spPr>
          <a:xfrm>
            <a:off x="2762250" y="4827350"/>
            <a:ext cx="0" cy="316800"/>
          </a:xfrm>
          <a:prstGeom prst="straightConnector1">
            <a:avLst/>
          </a:prstGeom>
          <a:noFill/>
          <a:ln cap="flat" cmpd="sng" w="9525">
            <a:solidFill>
              <a:schemeClr val="dk1"/>
            </a:solidFill>
            <a:prstDash val="solid"/>
            <a:round/>
            <a:headEnd len="med" w="med" type="none"/>
            <a:tailEnd len="med" w="med" type="none"/>
          </a:ln>
        </p:spPr>
      </p:cxnSp>
      <p:sp>
        <p:nvSpPr>
          <p:cNvPr id="206" name="Google Shape;206;p28"/>
          <p:cNvSpPr txBox="1"/>
          <p:nvPr>
            <p:ph idx="5" type="subTitle"/>
          </p:nvPr>
        </p:nvSpPr>
        <p:spPr>
          <a:xfrm>
            <a:off x="251400" y="4827075"/>
            <a:ext cx="2205900" cy="314100"/>
          </a:xfrm>
          <a:prstGeom prst="rect">
            <a:avLst/>
          </a:prstGeom>
        </p:spPr>
        <p:txBody>
          <a:bodyPr anchorCtr="0" anchor="t" bIns="91425" lIns="91425" spcFirstLastPara="1" rIns="91425" wrap="square" tIns="91425">
            <a:noAutofit/>
          </a:bodyPr>
          <a:lstStyle>
            <a:lvl1pPr lvl="0">
              <a:spcBef>
                <a:spcPts val="0"/>
              </a:spcBef>
              <a:spcAft>
                <a:spcPts val="0"/>
              </a:spcAft>
              <a:buSzPts val="800"/>
              <a:buNone/>
              <a:defRPr sz="800"/>
            </a:lvl1pPr>
            <a:lvl2pPr lvl="1">
              <a:spcBef>
                <a:spcPts val="0"/>
              </a:spcBef>
              <a:spcAft>
                <a:spcPts val="0"/>
              </a:spcAft>
              <a:buSzPts val="1000"/>
              <a:buNone/>
              <a:defRPr/>
            </a:lvl2pPr>
            <a:lvl3pPr lvl="2">
              <a:spcBef>
                <a:spcPts val="0"/>
              </a:spcBef>
              <a:spcAft>
                <a:spcPts val="0"/>
              </a:spcAft>
              <a:buSzPts val="1000"/>
              <a:buNone/>
              <a:defRPr/>
            </a:lvl3pPr>
            <a:lvl4pPr lvl="3">
              <a:spcBef>
                <a:spcPts val="0"/>
              </a:spcBef>
              <a:spcAft>
                <a:spcPts val="0"/>
              </a:spcAft>
              <a:buSzPts val="1000"/>
              <a:buNone/>
              <a:defRPr/>
            </a:lvl4pPr>
            <a:lvl5pPr lvl="4">
              <a:spcBef>
                <a:spcPts val="0"/>
              </a:spcBef>
              <a:spcAft>
                <a:spcPts val="0"/>
              </a:spcAft>
              <a:buSzPts val="1000"/>
              <a:buNone/>
              <a:defRPr/>
            </a:lvl5pPr>
            <a:lvl6pPr lvl="5">
              <a:spcBef>
                <a:spcPts val="0"/>
              </a:spcBef>
              <a:spcAft>
                <a:spcPts val="0"/>
              </a:spcAft>
              <a:buSzPts val="1000"/>
              <a:buNone/>
              <a:defRPr/>
            </a:lvl6pPr>
            <a:lvl7pPr lvl="6">
              <a:spcBef>
                <a:spcPts val="0"/>
              </a:spcBef>
              <a:spcAft>
                <a:spcPts val="0"/>
              </a:spcAft>
              <a:buSzPts val="1000"/>
              <a:buNone/>
              <a:defRPr/>
            </a:lvl7pPr>
            <a:lvl8pPr lvl="7">
              <a:spcBef>
                <a:spcPts val="0"/>
              </a:spcBef>
              <a:spcAft>
                <a:spcPts val="0"/>
              </a:spcAft>
              <a:buSzPts val="1000"/>
              <a:buNone/>
              <a:defRPr/>
            </a:lvl8pPr>
            <a:lvl9pPr lvl="8">
              <a:spcBef>
                <a:spcPts val="0"/>
              </a:spcBef>
              <a:spcAft>
                <a:spcPts val="0"/>
              </a:spcAft>
              <a:buSzPts val="1000"/>
              <a:buNone/>
              <a:defRPr/>
            </a:lvl9pPr>
          </a:lstStyle>
          <a:p/>
        </p:txBody>
      </p:sp>
      <p:sp>
        <p:nvSpPr>
          <p:cNvPr id="207" name="Google Shape;207;p28"/>
          <p:cNvSpPr txBox="1"/>
          <p:nvPr>
            <p:ph idx="6" type="subTitle"/>
          </p:nvPr>
        </p:nvSpPr>
        <p:spPr>
          <a:xfrm>
            <a:off x="3545100" y="4829700"/>
            <a:ext cx="2053800" cy="314100"/>
          </a:xfrm>
          <a:prstGeom prst="rect">
            <a:avLst/>
          </a:prstGeom>
        </p:spPr>
        <p:txBody>
          <a:bodyPr anchorCtr="0" anchor="t" bIns="91425" lIns="91425" spcFirstLastPara="1" rIns="91425" wrap="square" tIns="91425">
            <a:noAutofit/>
          </a:bodyPr>
          <a:lstStyle>
            <a:lvl1pPr lvl="0" algn="ctr">
              <a:spcBef>
                <a:spcPts val="0"/>
              </a:spcBef>
              <a:spcAft>
                <a:spcPts val="0"/>
              </a:spcAft>
              <a:buSzPts val="800"/>
              <a:buNone/>
              <a:defRPr sz="800"/>
            </a:lvl1pPr>
            <a:lvl2pPr lvl="1" algn="ctr">
              <a:spcBef>
                <a:spcPts val="0"/>
              </a:spcBef>
              <a:spcAft>
                <a:spcPts val="0"/>
              </a:spcAft>
              <a:buSzPts val="1000"/>
              <a:buNone/>
              <a:defRPr/>
            </a:lvl2pPr>
            <a:lvl3pPr lvl="2" algn="ctr">
              <a:spcBef>
                <a:spcPts val="0"/>
              </a:spcBef>
              <a:spcAft>
                <a:spcPts val="0"/>
              </a:spcAft>
              <a:buSzPts val="1000"/>
              <a:buNone/>
              <a:defRPr/>
            </a:lvl3pPr>
            <a:lvl4pPr lvl="3" algn="ctr">
              <a:spcBef>
                <a:spcPts val="0"/>
              </a:spcBef>
              <a:spcAft>
                <a:spcPts val="0"/>
              </a:spcAft>
              <a:buSzPts val="1000"/>
              <a:buNone/>
              <a:defRPr/>
            </a:lvl4pPr>
            <a:lvl5pPr lvl="4" algn="ctr">
              <a:spcBef>
                <a:spcPts val="0"/>
              </a:spcBef>
              <a:spcAft>
                <a:spcPts val="0"/>
              </a:spcAft>
              <a:buSzPts val="1000"/>
              <a:buNone/>
              <a:defRPr/>
            </a:lvl5pPr>
            <a:lvl6pPr lvl="5" algn="ctr">
              <a:spcBef>
                <a:spcPts val="0"/>
              </a:spcBef>
              <a:spcAft>
                <a:spcPts val="0"/>
              </a:spcAft>
              <a:buSzPts val="1000"/>
              <a:buNone/>
              <a:defRPr/>
            </a:lvl6pPr>
            <a:lvl7pPr lvl="6" algn="ctr">
              <a:spcBef>
                <a:spcPts val="0"/>
              </a:spcBef>
              <a:spcAft>
                <a:spcPts val="0"/>
              </a:spcAft>
              <a:buSzPts val="1000"/>
              <a:buNone/>
              <a:defRPr/>
            </a:lvl7pPr>
            <a:lvl8pPr lvl="7" algn="ctr">
              <a:spcBef>
                <a:spcPts val="0"/>
              </a:spcBef>
              <a:spcAft>
                <a:spcPts val="0"/>
              </a:spcAft>
              <a:buSzPts val="1000"/>
              <a:buNone/>
              <a:defRPr/>
            </a:lvl8pPr>
            <a:lvl9pPr lvl="8" algn="ctr">
              <a:spcBef>
                <a:spcPts val="0"/>
              </a:spcBef>
              <a:spcAft>
                <a:spcPts val="0"/>
              </a:spcAft>
              <a:buSzPts val="1000"/>
              <a:buNone/>
              <a:defRPr/>
            </a:lvl9pPr>
          </a:lstStyle>
          <a:p/>
        </p:txBody>
      </p:sp>
      <p:sp>
        <p:nvSpPr>
          <p:cNvPr id="208" name="Google Shape;208;p28"/>
          <p:cNvSpPr/>
          <p:nvPr/>
        </p:nvSpPr>
        <p:spPr>
          <a:xfrm rot="5400000">
            <a:off x="8611250" y="4735800"/>
            <a:ext cx="321000" cy="494100"/>
          </a:xfrm>
          <a:prstGeom prst="round2SameRect">
            <a:avLst>
              <a:gd fmla="val 50000" name="adj1"/>
              <a:gd fmla="val 0" name="adj2"/>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209" name="Google Shape;209;p28"/>
          <p:cNvSpPr txBox="1"/>
          <p:nvPr>
            <p:ph idx="12" type="sldNum"/>
          </p:nvPr>
        </p:nvSpPr>
        <p:spPr>
          <a:xfrm>
            <a:off x="8526500" y="4822375"/>
            <a:ext cx="490500" cy="3210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ure Input">
  <p:cSld name="ONE_COLUMN_TEXT">
    <p:bg>
      <p:bgPr>
        <a:solidFill>
          <a:schemeClr val="dk1"/>
        </a:solidFill>
      </p:bgPr>
    </p:bg>
    <p:spTree>
      <p:nvGrpSpPr>
        <p:cNvPr id="210" name="Shape 210"/>
        <p:cNvGrpSpPr/>
        <p:nvPr/>
      </p:nvGrpSpPr>
      <p:grpSpPr>
        <a:xfrm>
          <a:off x="0" y="0"/>
          <a:ext cx="0" cy="0"/>
          <a:chOff x="0" y="0"/>
          <a:chExt cx="0" cy="0"/>
        </a:xfrm>
      </p:grpSpPr>
      <p:sp>
        <p:nvSpPr>
          <p:cNvPr id="211" name="Google Shape;211;p29"/>
          <p:cNvSpPr/>
          <p:nvPr/>
        </p:nvSpPr>
        <p:spPr>
          <a:xfrm rot="5400000">
            <a:off x="4391175" y="560850"/>
            <a:ext cx="321000" cy="8851800"/>
          </a:xfrm>
          <a:prstGeom prst="round2SameRect">
            <a:avLst>
              <a:gd fmla="val 50000" name="adj1"/>
              <a:gd fmla="val 50000"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212" name="Google Shape;212;p29"/>
          <p:cNvSpPr/>
          <p:nvPr/>
        </p:nvSpPr>
        <p:spPr>
          <a:xfrm>
            <a:off x="251400" y="1680400"/>
            <a:ext cx="1468500" cy="3021000"/>
          </a:xfrm>
          <a:prstGeom prst="roundRect">
            <a:avLst>
              <a:gd fmla="val 16667" name="adj"/>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213" name="Google Shape;213;p29"/>
          <p:cNvSpPr/>
          <p:nvPr/>
        </p:nvSpPr>
        <p:spPr>
          <a:xfrm>
            <a:off x="1845500" y="1680400"/>
            <a:ext cx="1468500" cy="3021000"/>
          </a:xfrm>
          <a:prstGeom prst="roundRect">
            <a:avLst>
              <a:gd fmla="val 16667" name="adj"/>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214" name="Google Shape;214;p29"/>
          <p:cNvSpPr/>
          <p:nvPr/>
        </p:nvSpPr>
        <p:spPr>
          <a:xfrm>
            <a:off x="3439600" y="1680400"/>
            <a:ext cx="1468500" cy="30210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215" name="Google Shape;215;p29"/>
          <p:cNvSpPr txBox="1"/>
          <p:nvPr>
            <p:ph type="title"/>
          </p:nvPr>
        </p:nvSpPr>
        <p:spPr>
          <a:xfrm>
            <a:off x="125700" y="125600"/>
            <a:ext cx="8642100" cy="788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5600"/>
              <a:buNone/>
              <a:defRPr>
                <a:solidFill>
                  <a:schemeClr val="lt1"/>
                </a:solidFill>
              </a:defRPr>
            </a:lvl1pPr>
            <a:lvl2pPr lvl="1">
              <a:spcBef>
                <a:spcPts val="0"/>
              </a:spcBef>
              <a:spcAft>
                <a:spcPts val="0"/>
              </a:spcAft>
              <a:buSzPts val="5600"/>
              <a:buFont typeface="Libre Baskerville"/>
              <a:buNone/>
              <a:defRPr sz="5600"/>
            </a:lvl2pPr>
            <a:lvl3pPr lvl="2">
              <a:spcBef>
                <a:spcPts val="0"/>
              </a:spcBef>
              <a:spcAft>
                <a:spcPts val="0"/>
              </a:spcAft>
              <a:buSzPts val="5600"/>
              <a:buFont typeface="Libre Baskerville"/>
              <a:buNone/>
              <a:defRPr sz="5600"/>
            </a:lvl3pPr>
            <a:lvl4pPr lvl="3">
              <a:spcBef>
                <a:spcPts val="0"/>
              </a:spcBef>
              <a:spcAft>
                <a:spcPts val="0"/>
              </a:spcAft>
              <a:buSzPts val="5600"/>
              <a:buFont typeface="Libre Baskerville"/>
              <a:buNone/>
              <a:defRPr sz="5600"/>
            </a:lvl4pPr>
            <a:lvl5pPr lvl="4">
              <a:spcBef>
                <a:spcPts val="0"/>
              </a:spcBef>
              <a:spcAft>
                <a:spcPts val="0"/>
              </a:spcAft>
              <a:buSzPts val="5600"/>
              <a:buFont typeface="Libre Baskerville"/>
              <a:buNone/>
              <a:defRPr sz="5600"/>
            </a:lvl5pPr>
            <a:lvl6pPr lvl="5">
              <a:spcBef>
                <a:spcPts val="0"/>
              </a:spcBef>
              <a:spcAft>
                <a:spcPts val="0"/>
              </a:spcAft>
              <a:buSzPts val="5600"/>
              <a:buFont typeface="Libre Baskerville"/>
              <a:buNone/>
              <a:defRPr sz="5600"/>
            </a:lvl6pPr>
            <a:lvl7pPr lvl="6">
              <a:spcBef>
                <a:spcPts val="0"/>
              </a:spcBef>
              <a:spcAft>
                <a:spcPts val="0"/>
              </a:spcAft>
              <a:buSzPts val="5600"/>
              <a:buFont typeface="Libre Baskerville"/>
              <a:buNone/>
              <a:defRPr sz="5600"/>
            </a:lvl7pPr>
            <a:lvl8pPr lvl="7">
              <a:spcBef>
                <a:spcPts val="0"/>
              </a:spcBef>
              <a:spcAft>
                <a:spcPts val="0"/>
              </a:spcAft>
              <a:buSzPts val="5600"/>
              <a:buFont typeface="Libre Baskerville"/>
              <a:buNone/>
              <a:defRPr sz="5600"/>
            </a:lvl8pPr>
            <a:lvl9pPr lvl="8">
              <a:spcBef>
                <a:spcPts val="0"/>
              </a:spcBef>
              <a:spcAft>
                <a:spcPts val="0"/>
              </a:spcAft>
              <a:buSzPts val="5600"/>
              <a:buFont typeface="Libre Baskerville"/>
              <a:buNone/>
              <a:defRPr sz="5600"/>
            </a:lvl9pPr>
          </a:lstStyle>
          <a:p/>
        </p:txBody>
      </p:sp>
      <p:sp>
        <p:nvSpPr>
          <p:cNvPr id="216" name="Google Shape;216;p29"/>
          <p:cNvSpPr txBox="1"/>
          <p:nvPr>
            <p:ph idx="1" type="body"/>
          </p:nvPr>
        </p:nvSpPr>
        <p:spPr>
          <a:xfrm>
            <a:off x="323978" y="2596823"/>
            <a:ext cx="1323000" cy="1855200"/>
          </a:xfrm>
          <a:prstGeom prst="rect">
            <a:avLst/>
          </a:prstGeom>
        </p:spPr>
        <p:txBody>
          <a:bodyPr anchorCtr="0" anchor="b" bIns="91425" lIns="91425" spcFirstLastPara="1" rIns="91425" wrap="square" tIns="91425">
            <a:noAutofit/>
          </a:bodyPr>
          <a:lstStyle>
            <a:lvl1pPr indent="-304800" lvl="0" marL="457200">
              <a:spcBef>
                <a:spcPts val="0"/>
              </a:spcBef>
              <a:spcAft>
                <a:spcPts val="0"/>
              </a:spcAft>
              <a:buClr>
                <a:schemeClr val="lt1"/>
              </a:buClr>
              <a:buSzPts val="1200"/>
              <a:buChar char="●"/>
              <a:defRPr sz="1200">
                <a:solidFill>
                  <a:schemeClr val="lt1"/>
                </a:solidFill>
              </a:defRPr>
            </a:lvl1pPr>
            <a:lvl2pPr indent="-304800" lvl="1" marL="914400">
              <a:spcBef>
                <a:spcPts val="0"/>
              </a:spcBef>
              <a:spcAft>
                <a:spcPts val="0"/>
              </a:spcAft>
              <a:buClr>
                <a:schemeClr val="lt1"/>
              </a:buClr>
              <a:buSzPts val="1200"/>
              <a:buChar char="○"/>
              <a:defRPr sz="1200">
                <a:solidFill>
                  <a:schemeClr val="lt1"/>
                </a:solidFill>
              </a:defRPr>
            </a:lvl2pPr>
            <a:lvl3pPr indent="-304800" lvl="2" marL="1371600">
              <a:spcBef>
                <a:spcPts val="0"/>
              </a:spcBef>
              <a:spcAft>
                <a:spcPts val="0"/>
              </a:spcAft>
              <a:buClr>
                <a:schemeClr val="lt1"/>
              </a:buClr>
              <a:buSzPts val="1200"/>
              <a:buChar char="■"/>
              <a:defRPr sz="1200">
                <a:solidFill>
                  <a:schemeClr val="lt1"/>
                </a:solidFill>
              </a:defRPr>
            </a:lvl3pPr>
            <a:lvl4pPr indent="-304800" lvl="3" marL="1828800">
              <a:spcBef>
                <a:spcPts val="0"/>
              </a:spcBef>
              <a:spcAft>
                <a:spcPts val="0"/>
              </a:spcAft>
              <a:buClr>
                <a:schemeClr val="lt1"/>
              </a:buClr>
              <a:buSzPts val="1200"/>
              <a:buChar char="●"/>
              <a:defRPr sz="1200">
                <a:solidFill>
                  <a:schemeClr val="lt1"/>
                </a:solidFill>
              </a:defRPr>
            </a:lvl4pPr>
            <a:lvl5pPr indent="-304800" lvl="4" marL="2286000">
              <a:spcBef>
                <a:spcPts val="0"/>
              </a:spcBef>
              <a:spcAft>
                <a:spcPts val="0"/>
              </a:spcAft>
              <a:buClr>
                <a:schemeClr val="lt1"/>
              </a:buClr>
              <a:buSzPts val="1200"/>
              <a:buChar char="○"/>
              <a:defRPr sz="1200">
                <a:solidFill>
                  <a:schemeClr val="lt1"/>
                </a:solidFill>
              </a:defRPr>
            </a:lvl5pPr>
            <a:lvl6pPr indent="-304800" lvl="5" marL="2743200">
              <a:spcBef>
                <a:spcPts val="0"/>
              </a:spcBef>
              <a:spcAft>
                <a:spcPts val="0"/>
              </a:spcAft>
              <a:buClr>
                <a:schemeClr val="lt1"/>
              </a:buClr>
              <a:buSzPts val="1200"/>
              <a:buChar char="■"/>
              <a:defRPr sz="1200">
                <a:solidFill>
                  <a:schemeClr val="lt1"/>
                </a:solidFill>
              </a:defRPr>
            </a:lvl6pPr>
            <a:lvl7pPr indent="-304800" lvl="6" marL="3200400">
              <a:spcBef>
                <a:spcPts val="0"/>
              </a:spcBef>
              <a:spcAft>
                <a:spcPts val="0"/>
              </a:spcAft>
              <a:buClr>
                <a:schemeClr val="lt1"/>
              </a:buClr>
              <a:buSzPts val="1200"/>
              <a:buChar char="●"/>
              <a:defRPr sz="1200">
                <a:solidFill>
                  <a:schemeClr val="lt1"/>
                </a:solidFill>
              </a:defRPr>
            </a:lvl7pPr>
            <a:lvl8pPr indent="-304800" lvl="7" marL="3657600">
              <a:spcBef>
                <a:spcPts val="0"/>
              </a:spcBef>
              <a:spcAft>
                <a:spcPts val="0"/>
              </a:spcAft>
              <a:buClr>
                <a:schemeClr val="lt1"/>
              </a:buClr>
              <a:buSzPts val="1200"/>
              <a:buChar char="○"/>
              <a:defRPr sz="1200">
                <a:solidFill>
                  <a:schemeClr val="lt1"/>
                </a:solidFill>
              </a:defRPr>
            </a:lvl8pPr>
            <a:lvl9pPr indent="-304800" lvl="8" marL="4114800">
              <a:spcBef>
                <a:spcPts val="0"/>
              </a:spcBef>
              <a:spcAft>
                <a:spcPts val="0"/>
              </a:spcAft>
              <a:buClr>
                <a:schemeClr val="lt1"/>
              </a:buClr>
              <a:buSzPts val="1200"/>
              <a:buChar char="■"/>
              <a:defRPr sz="1200">
                <a:solidFill>
                  <a:schemeClr val="lt1"/>
                </a:solidFill>
              </a:defRPr>
            </a:lvl9pPr>
          </a:lstStyle>
          <a:p/>
        </p:txBody>
      </p:sp>
      <p:sp>
        <p:nvSpPr>
          <p:cNvPr id="217" name="Google Shape;217;p29"/>
          <p:cNvSpPr txBox="1"/>
          <p:nvPr>
            <p:ph idx="2" type="body"/>
          </p:nvPr>
        </p:nvSpPr>
        <p:spPr>
          <a:xfrm>
            <a:off x="1918085" y="2596782"/>
            <a:ext cx="1323300" cy="1855200"/>
          </a:xfrm>
          <a:prstGeom prst="rect">
            <a:avLst/>
          </a:prstGeom>
        </p:spPr>
        <p:txBody>
          <a:bodyPr anchorCtr="0" anchor="b" bIns="91425" lIns="91425" spcFirstLastPara="1" rIns="91425" wrap="square" tIns="91425">
            <a:noAutofit/>
          </a:bodyPr>
          <a:lstStyle>
            <a:lvl1pPr indent="-304800" lvl="0" marL="457200">
              <a:spcBef>
                <a:spcPts val="0"/>
              </a:spcBef>
              <a:spcAft>
                <a:spcPts val="0"/>
              </a:spcAft>
              <a:buClr>
                <a:schemeClr val="lt1"/>
              </a:buClr>
              <a:buSzPts val="1200"/>
              <a:buChar char="●"/>
              <a:defRPr sz="1200">
                <a:solidFill>
                  <a:schemeClr val="lt1"/>
                </a:solidFill>
              </a:defRPr>
            </a:lvl1pPr>
            <a:lvl2pPr indent="-304800" lvl="1" marL="914400">
              <a:spcBef>
                <a:spcPts val="0"/>
              </a:spcBef>
              <a:spcAft>
                <a:spcPts val="0"/>
              </a:spcAft>
              <a:buClr>
                <a:schemeClr val="lt1"/>
              </a:buClr>
              <a:buSzPts val="1200"/>
              <a:buChar char="○"/>
              <a:defRPr sz="1200">
                <a:solidFill>
                  <a:schemeClr val="lt1"/>
                </a:solidFill>
              </a:defRPr>
            </a:lvl2pPr>
            <a:lvl3pPr indent="-304800" lvl="2" marL="1371600">
              <a:spcBef>
                <a:spcPts val="0"/>
              </a:spcBef>
              <a:spcAft>
                <a:spcPts val="0"/>
              </a:spcAft>
              <a:buClr>
                <a:schemeClr val="lt1"/>
              </a:buClr>
              <a:buSzPts val="1200"/>
              <a:buChar char="■"/>
              <a:defRPr sz="1200">
                <a:solidFill>
                  <a:schemeClr val="lt1"/>
                </a:solidFill>
              </a:defRPr>
            </a:lvl3pPr>
            <a:lvl4pPr indent="-304800" lvl="3" marL="1828800">
              <a:spcBef>
                <a:spcPts val="0"/>
              </a:spcBef>
              <a:spcAft>
                <a:spcPts val="0"/>
              </a:spcAft>
              <a:buClr>
                <a:schemeClr val="lt1"/>
              </a:buClr>
              <a:buSzPts val="1200"/>
              <a:buChar char="●"/>
              <a:defRPr sz="1200">
                <a:solidFill>
                  <a:schemeClr val="lt1"/>
                </a:solidFill>
              </a:defRPr>
            </a:lvl4pPr>
            <a:lvl5pPr indent="-304800" lvl="4" marL="2286000">
              <a:spcBef>
                <a:spcPts val="0"/>
              </a:spcBef>
              <a:spcAft>
                <a:spcPts val="0"/>
              </a:spcAft>
              <a:buClr>
                <a:schemeClr val="lt1"/>
              </a:buClr>
              <a:buSzPts val="1200"/>
              <a:buChar char="○"/>
              <a:defRPr sz="1200">
                <a:solidFill>
                  <a:schemeClr val="lt1"/>
                </a:solidFill>
              </a:defRPr>
            </a:lvl5pPr>
            <a:lvl6pPr indent="-304800" lvl="5" marL="2743200">
              <a:spcBef>
                <a:spcPts val="0"/>
              </a:spcBef>
              <a:spcAft>
                <a:spcPts val="0"/>
              </a:spcAft>
              <a:buClr>
                <a:schemeClr val="lt1"/>
              </a:buClr>
              <a:buSzPts val="1200"/>
              <a:buChar char="■"/>
              <a:defRPr sz="1200">
                <a:solidFill>
                  <a:schemeClr val="lt1"/>
                </a:solidFill>
              </a:defRPr>
            </a:lvl6pPr>
            <a:lvl7pPr indent="-304800" lvl="6" marL="3200400">
              <a:spcBef>
                <a:spcPts val="0"/>
              </a:spcBef>
              <a:spcAft>
                <a:spcPts val="0"/>
              </a:spcAft>
              <a:buClr>
                <a:schemeClr val="lt1"/>
              </a:buClr>
              <a:buSzPts val="1200"/>
              <a:buChar char="●"/>
              <a:defRPr sz="1200">
                <a:solidFill>
                  <a:schemeClr val="lt1"/>
                </a:solidFill>
              </a:defRPr>
            </a:lvl7pPr>
            <a:lvl8pPr indent="-304800" lvl="7" marL="3657600">
              <a:spcBef>
                <a:spcPts val="0"/>
              </a:spcBef>
              <a:spcAft>
                <a:spcPts val="0"/>
              </a:spcAft>
              <a:buClr>
                <a:schemeClr val="lt1"/>
              </a:buClr>
              <a:buSzPts val="1200"/>
              <a:buChar char="○"/>
              <a:defRPr sz="1200">
                <a:solidFill>
                  <a:schemeClr val="lt1"/>
                </a:solidFill>
              </a:defRPr>
            </a:lvl8pPr>
            <a:lvl9pPr indent="-304800" lvl="8" marL="4114800">
              <a:spcBef>
                <a:spcPts val="0"/>
              </a:spcBef>
              <a:spcAft>
                <a:spcPts val="0"/>
              </a:spcAft>
              <a:buClr>
                <a:schemeClr val="lt1"/>
              </a:buClr>
              <a:buSzPts val="1200"/>
              <a:buChar char="■"/>
              <a:defRPr sz="1200">
                <a:solidFill>
                  <a:schemeClr val="lt1"/>
                </a:solidFill>
              </a:defRPr>
            </a:lvl9pPr>
          </a:lstStyle>
          <a:p/>
        </p:txBody>
      </p:sp>
      <p:sp>
        <p:nvSpPr>
          <p:cNvPr id="218" name="Google Shape;218;p29"/>
          <p:cNvSpPr txBox="1"/>
          <p:nvPr>
            <p:ph idx="3" type="body"/>
          </p:nvPr>
        </p:nvSpPr>
        <p:spPr>
          <a:xfrm>
            <a:off x="3512185" y="2596890"/>
            <a:ext cx="1323300" cy="1855200"/>
          </a:xfrm>
          <a:prstGeom prst="rect">
            <a:avLst/>
          </a:prstGeom>
        </p:spPr>
        <p:txBody>
          <a:bodyPr anchorCtr="0" anchor="b" bIns="91425" lIns="91425" spcFirstLastPara="1" rIns="91425" wrap="square" tIns="91425">
            <a:noAutofit/>
          </a:bodyPr>
          <a:lstStyle>
            <a:lvl1pPr indent="-304800" lvl="0" marL="457200">
              <a:spcBef>
                <a:spcPts val="0"/>
              </a:spcBef>
              <a:spcAft>
                <a:spcPts val="0"/>
              </a:spcAft>
              <a:buClr>
                <a:schemeClr val="dk1"/>
              </a:buClr>
              <a:buSzPts val="1200"/>
              <a:buChar char="●"/>
              <a:defRPr sz="1200"/>
            </a:lvl1pPr>
            <a:lvl2pPr indent="-304800" lvl="1" marL="914400">
              <a:spcBef>
                <a:spcPts val="0"/>
              </a:spcBef>
              <a:spcAft>
                <a:spcPts val="0"/>
              </a:spcAft>
              <a:buClr>
                <a:schemeClr val="dk1"/>
              </a:buClr>
              <a:buSzPts val="1200"/>
              <a:buChar char="○"/>
              <a:defRPr sz="1200"/>
            </a:lvl2pPr>
            <a:lvl3pPr indent="-304800" lvl="2" marL="1371600">
              <a:spcBef>
                <a:spcPts val="0"/>
              </a:spcBef>
              <a:spcAft>
                <a:spcPts val="0"/>
              </a:spcAft>
              <a:buClr>
                <a:schemeClr val="dk1"/>
              </a:buClr>
              <a:buSzPts val="1200"/>
              <a:buChar char="■"/>
              <a:defRPr sz="1200"/>
            </a:lvl3pPr>
            <a:lvl4pPr indent="-304800" lvl="3" marL="1828800">
              <a:spcBef>
                <a:spcPts val="0"/>
              </a:spcBef>
              <a:spcAft>
                <a:spcPts val="0"/>
              </a:spcAft>
              <a:buClr>
                <a:schemeClr val="dk1"/>
              </a:buClr>
              <a:buSzPts val="1200"/>
              <a:buChar char="●"/>
              <a:defRPr sz="1200"/>
            </a:lvl4pPr>
            <a:lvl5pPr indent="-304800" lvl="4" marL="2286000">
              <a:spcBef>
                <a:spcPts val="0"/>
              </a:spcBef>
              <a:spcAft>
                <a:spcPts val="0"/>
              </a:spcAft>
              <a:buClr>
                <a:schemeClr val="dk1"/>
              </a:buClr>
              <a:buSzPts val="1200"/>
              <a:buChar char="○"/>
              <a:defRPr sz="1200"/>
            </a:lvl5pPr>
            <a:lvl6pPr indent="-304800" lvl="5" marL="2743200">
              <a:spcBef>
                <a:spcPts val="0"/>
              </a:spcBef>
              <a:spcAft>
                <a:spcPts val="0"/>
              </a:spcAft>
              <a:buClr>
                <a:schemeClr val="dk1"/>
              </a:buClr>
              <a:buSzPts val="1200"/>
              <a:buChar char="■"/>
              <a:defRPr sz="1200"/>
            </a:lvl6pPr>
            <a:lvl7pPr indent="-304800" lvl="6" marL="3200400">
              <a:spcBef>
                <a:spcPts val="0"/>
              </a:spcBef>
              <a:spcAft>
                <a:spcPts val="0"/>
              </a:spcAft>
              <a:buClr>
                <a:schemeClr val="dk1"/>
              </a:buClr>
              <a:buSzPts val="1200"/>
              <a:buChar char="●"/>
              <a:defRPr sz="1200"/>
            </a:lvl7pPr>
            <a:lvl8pPr indent="-304800" lvl="7" marL="3657600">
              <a:spcBef>
                <a:spcPts val="0"/>
              </a:spcBef>
              <a:spcAft>
                <a:spcPts val="0"/>
              </a:spcAft>
              <a:buClr>
                <a:schemeClr val="dk1"/>
              </a:buClr>
              <a:buSzPts val="1200"/>
              <a:buChar char="○"/>
              <a:defRPr sz="1200"/>
            </a:lvl8pPr>
            <a:lvl9pPr indent="-304800" lvl="8" marL="4114800">
              <a:spcBef>
                <a:spcPts val="0"/>
              </a:spcBef>
              <a:spcAft>
                <a:spcPts val="0"/>
              </a:spcAft>
              <a:buClr>
                <a:schemeClr val="dk1"/>
              </a:buClr>
              <a:buSzPts val="1200"/>
              <a:buChar char="■"/>
              <a:defRPr sz="1200"/>
            </a:lvl9pPr>
          </a:lstStyle>
          <a:p/>
        </p:txBody>
      </p:sp>
      <p:sp>
        <p:nvSpPr>
          <p:cNvPr id="219" name="Google Shape;219;p29"/>
          <p:cNvSpPr txBox="1"/>
          <p:nvPr>
            <p:ph idx="4" type="subTitle"/>
          </p:nvPr>
        </p:nvSpPr>
        <p:spPr>
          <a:xfrm>
            <a:off x="490551" y="1735531"/>
            <a:ext cx="990000" cy="4686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200"/>
              <a:buFont typeface="Libre Baskerville"/>
              <a:buNone/>
              <a:defRPr sz="1200">
                <a:solidFill>
                  <a:schemeClr val="lt1"/>
                </a:solidFill>
                <a:latin typeface="Libre Baskerville"/>
                <a:ea typeface="Libre Baskerville"/>
                <a:cs typeface="Libre Baskerville"/>
                <a:sym typeface="Libre Baskerville"/>
              </a:defRPr>
            </a:lvl1pPr>
            <a:lvl2pPr lvl="1" algn="ctr">
              <a:spcBef>
                <a:spcPts val="0"/>
              </a:spcBef>
              <a:spcAft>
                <a:spcPts val="0"/>
              </a:spcAft>
              <a:buClr>
                <a:schemeClr val="lt1"/>
              </a:buClr>
              <a:buSzPts val="1200"/>
              <a:buFont typeface="Libre Baskerville"/>
              <a:buNone/>
              <a:defRPr sz="1200">
                <a:solidFill>
                  <a:schemeClr val="lt1"/>
                </a:solidFill>
                <a:latin typeface="Libre Baskerville"/>
                <a:ea typeface="Libre Baskerville"/>
                <a:cs typeface="Libre Baskerville"/>
                <a:sym typeface="Libre Baskerville"/>
              </a:defRPr>
            </a:lvl2pPr>
            <a:lvl3pPr lvl="2" algn="ctr">
              <a:spcBef>
                <a:spcPts val="0"/>
              </a:spcBef>
              <a:spcAft>
                <a:spcPts val="0"/>
              </a:spcAft>
              <a:buClr>
                <a:schemeClr val="lt1"/>
              </a:buClr>
              <a:buSzPts val="1200"/>
              <a:buFont typeface="Libre Baskerville"/>
              <a:buNone/>
              <a:defRPr sz="1200">
                <a:solidFill>
                  <a:schemeClr val="lt1"/>
                </a:solidFill>
                <a:latin typeface="Libre Baskerville"/>
                <a:ea typeface="Libre Baskerville"/>
                <a:cs typeface="Libre Baskerville"/>
                <a:sym typeface="Libre Baskerville"/>
              </a:defRPr>
            </a:lvl3pPr>
            <a:lvl4pPr lvl="3" algn="ctr">
              <a:spcBef>
                <a:spcPts val="0"/>
              </a:spcBef>
              <a:spcAft>
                <a:spcPts val="0"/>
              </a:spcAft>
              <a:buClr>
                <a:schemeClr val="lt1"/>
              </a:buClr>
              <a:buSzPts val="1200"/>
              <a:buFont typeface="Libre Baskerville"/>
              <a:buNone/>
              <a:defRPr sz="1200">
                <a:solidFill>
                  <a:schemeClr val="lt1"/>
                </a:solidFill>
                <a:latin typeface="Libre Baskerville"/>
                <a:ea typeface="Libre Baskerville"/>
                <a:cs typeface="Libre Baskerville"/>
                <a:sym typeface="Libre Baskerville"/>
              </a:defRPr>
            </a:lvl4pPr>
            <a:lvl5pPr lvl="4" algn="ctr">
              <a:spcBef>
                <a:spcPts val="0"/>
              </a:spcBef>
              <a:spcAft>
                <a:spcPts val="0"/>
              </a:spcAft>
              <a:buClr>
                <a:schemeClr val="lt1"/>
              </a:buClr>
              <a:buSzPts val="1200"/>
              <a:buFont typeface="Libre Baskerville"/>
              <a:buNone/>
              <a:defRPr sz="1200">
                <a:solidFill>
                  <a:schemeClr val="lt1"/>
                </a:solidFill>
                <a:latin typeface="Libre Baskerville"/>
                <a:ea typeface="Libre Baskerville"/>
                <a:cs typeface="Libre Baskerville"/>
                <a:sym typeface="Libre Baskerville"/>
              </a:defRPr>
            </a:lvl5pPr>
            <a:lvl6pPr lvl="5" algn="ctr">
              <a:spcBef>
                <a:spcPts val="0"/>
              </a:spcBef>
              <a:spcAft>
                <a:spcPts val="0"/>
              </a:spcAft>
              <a:buClr>
                <a:schemeClr val="lt1"/>
              </a:buClr>
              <a:buSzPts val="1200"/>
              <a:buFont typeface="Libre Baskerville"/>
              <a:buNone/>
              <a:defRPr sz="1200">
                <a:solidFill>
                  <a:schemeClr val="lt1"/>
                </a:solidFill>
                <a:latin typeface="Libre Baskerville"/>
                <a:ea typeface="Libre Baskerville"/>
                <a:cs typeface="Libre Baskerville"/>
                <a:sym typeface="Libre Baskerville"/>
              </a:defRPr>
            </a:lvl6pPr>
            <a:lvl7pPr lvl="6" algn="ctr">
              <a:spcBef>
                <a:spcPts val="0"/>
              </a:spcBef>
              <a:spcAft>
                <a:spcPts val="0"/>
              </a:spcAft>
              <a:buClr>
                <a:schemeClr val="lt1"/>
              </a:buClr>
              <a:buSzPts val="1200"/>
              <a:buFont typeface="Libre Baskerville"/>
              <a:buNone/>
              <a:defRPr sz="1200">
                <a:solidFill>
                  <a:schemeClr val="lt1"/>
                </a:solidFill>
                <a:latin typeface="Libre Baskerville"/>
                <a:ea typeface="Libre Baskerville"/>
                <a:cs typeface="Libre Baskerville"/>
                <a:sym typeface="Libre Baskerville"/>
              </a:defRPr>
            </a:lvl7pPr>
            <a:lvl8pPr lvl="7" algn="ctr">
              <a:spcBef>
                <a:spcPts val="0"/>
              </a:spcBef>
              <a:spcAft>
                <a:spcPts val="0"/>
              </a:spcAft>
              <a:buClr>
                <a:schemeClr val="lt1"/>
              </a:buClr>
              <a:buSzPts val="1200"/>
              <a:buFont typeface="Libre Baskerville"/>
              <a:buNone/>
              <a:defRPr sz="1200">
                <a:solidFill>
                  <a:schemeClr val="lt1"/>
                </a:solidFill>
                <a:latin typeface="Libre Baskerville"/>
                <a:ea typeface="Libre Baskerville"/>
                <a:cs typeface="Libre Baskerville"/>
                <a:sym typeface="Libre Baskerville"/>
              </a:defRPr>
            </a:lvl8pPr>
            <a:lvl9pPr lvl="8" algn="ctr">
              <a:spcBef>
                <a:spcPts val="0"/>
              </a:spcBef>
              <a:spcAft>
                <a:spcPts val="0"/>
              </a:spcAft>
              <a:buClr>
                <a:schemeClr val="lt1"/>
              </a:buClr>
              <a:buSzPts val="1200"/>
              <a:buFont typeface="Libre Baskerville"/>
              <a:buNone/>
              <a:defRPr sz="1200">
                <a:solidFill>
                  <a:schemeClr val="lt1"/>
                </a:solidFill>
                <a:latin typeface="Libre Baskerville"/>
                <a:ea typeface="Libre Baskerville"/>
                <a:cs typeface="Libre Baskerville"/>
                <a:sym typeface="Libre Baskerville"/>
              </a:defRPr>
            </a:lvl9pPr>
          </a:lstStyle>
          <a:p/>
        </p:txBody>
      </p:sp>
      <p:sp>
        <p:nvSpPr>
          <p:cNvPr id="220" name="Google Shape;220;p29"/>
          <p:cNvSpPr txBox="1"/>
          <p:nvPr>
            <p:ph idx="5" type="subTitle"/>
          </p:nvPr>
        </p:nvSpPr>
        <p:spPr>
          <a:xfrm>
            <a:off x="2084677" y="1742395"/>
            <a:ext cx="990000" cy="4686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200"/>
              <a:buFont typeface="Libre Baskerville"/>
              <a:buNone/>
              <a:defRPr sz="1200">
                <a:solidFill>
                  <a:schemeClr val="lt1"/>
                </a:solidFill>
                <a:latin typeface="Libre Baskerville"/>
                <a:ea typeface="Libre Baskerville"/>
                <a:cs typeface="Libre Baskerville"/>
                <a:sym typeface="Libre Baskerville"/>
              </a:defRPr>
            </a:lvl1pPr>
            <a:lvl2pPr lvl="1" algn="ctr">
              <a:spcBef>
                <a:spcPts val="0"/>
              </a:spcBef>
              <a:spcAft>
                <a:spcPts val="0"/>
              </a:spcAft>
              <a:buClr>
                <a:schemeClr val="lt1"/>
              </a:buClr>
              <a:buSzPts val="1200"/>
              <a:buFont typeface="Libre Baskerville"/>
              <a:buNone/>
              <a:defRPr sz="1200">
                <a:solidFill>
                  <a:schemeClr val="lt1"/>
                </a:solidFill>
                <a:latin typeface="Libre Baskerville"/>
                <a:ea typeface="Libre Baskerville"/>
                <a:cs typeface="Libre Baskerville"/>
                <a:sym typeface="Libre Baskerville"/>
              </a:defRPr>
            </a:lvl2pPr>
            <a:lvl3pPr lvl="2" algn="ctr">
              <a:spcBef>
                <a:spcPts val="0"/>
              </a:spcBef>
              <a:spcAft>
                <a:spcPts val="0"/>
              </a:spcAft>
              <a:buClr>
                <a:schemeClr val="lt1"/>
              </a:buClr>
              <a:buSzPts val="1200"/>
              <a:buFont typeface="Libre Baskerville"/>
              <a:buNone/>
              <a:defRPr sz="1200">
                <a:solidFill>
                  <a:schemeClr val="lt1"/>
                </a:solidFill>
                <a:latin typeface="Libre Baskerville"/>
                <a:ea typeface="Libre Baskerville"/>
                <a:cs typeface="Libre Baskerville"/>
                <a:sym typeface="Libre Baskerville"/>
              </a:defRPr>
            </a:lvl3pPr>
            <a:lvl4pPr lvl="3" algn="ctr">
              <a:spcBef>
                <a:spcPts val="0"/>
              </a:spcBef>
              <a:spcAft>
                <a:spcPts val="0"/>
              </a:spcAft>
              <a:buClr>
                <a:schemeClr val="lt1"/>
              </a:buClr>
              <a:buSzPts val="1200"/>
              <a:buFont typeface="Libre Baskerville"/>
              <a:buNone/>
              <a:defRPr sz="1200">
                <a:solidFill>
                  <a:schemeClr val="lt1"/>
                </a:solidFill>
                <a:latin typeface="Libre Baskerville"/>
                <a:ea typeface="Libre Baskerville"/>
                <a:cs typeface="Libre Baskerville"/>
                <a:sym typeface="Libre Baskerville"/>
              </a:defRPr>
            </a:lvl4pPr>
            <a:lvl5pPr lvl="4" algn="ctr">
              <a:spcBef>
                <a:spcPts val="0"/>
              </a:spcBef>
              <a:spcAft>
                <a:spcPts val="0"/>
              </a:spcAft>
              <a:buClr>
                <a:schemeClr val="lt1"/>
              </a:buClr>
              <a:buSzPts val="1200"/>
              <a:buFont typeface="Libre Baskerville"/>
              <a:buNone/>
              <a:defRPr sz="1200">
                <a:solidFill>
                  <a:schemeClr val="lt1"/>
                </a:solidFill>
                <a:latin typeface="Libre Baskerville"/>
                <a:ea typeface="Libre Baskerville"/>
                <a:cs typeface="Libre Baskerville"/>
                <a:sym typeface="Libre Baskerville"/>
              </a:defRPr>
            </a:lvl5pPr>
            <a:lvl6pPr lvl="5" algn="ctr">
              <a:spcBef>
                <a:spcPts val="0"/>
              </a:spcBef>
              <a:spcAft>
                <a:spcPts val="0"/>
              </a:spcAft>
              <a:buClr>
                <a:schemeClr val="lt1"/>
              </a:buClr>
              <a:buSzPts val="1200"/>
              <a:buFont typeface="Libre Baskerville"/>
              <a:buNone/>
              <a:defRPr sz="1200">
                <a:solidFill>
                  <a:schemeClr val="lt1"/>
                </a:solidFill>
                <a:latin typeface="Libre Baskerville"/>
                <a:ea typeface="Libre Baskerville"/>
                <a:cs typeface="Libre Baskerville"/>
                <a:sym typeface="Libre Baskerville"/>
              </a:defRPr>
            </a:lvl6pPr>
            <a:lvl7pPr lvl="6" algn="ctr">
              <a:spcBef>
                <a:spcPts val="0"/>
              </a:spcBef>
              <a:spcAft>
                <a:spcPts val="0"/>
              </a:spcAft>
              <a:buClr>
                <a:schemeClr val="lt1"/>
              </a:buClr>
              <a:buSzPts val="1200"/>
              <a:buFont typeface="Libre Baskerville"/>
              <a:buNone/>
              <a:defRPr sz="1200">
                <a:solidFill>
                  <a:schemeClr val="lt1"/>
                </a:solidFill>
                <a:latin typeface="Libre Baskerville"/>
                <a:ea typeface="Libre Baskerville"/>
                <a:cs typeface="Libre Baskerville"/>
                <a:sym typeface="Libre Baskerville"/>
              </a:defRPr>
            </a:lvl7pPr>
            <a:lvl8pPr lvl="7" algn="ctr">
              <a:spcBef>
                <a:spcPts val="0"/>
              </a:spcBef>
              <a:spcAft>
                <a:spcPts val="0"/>
              </a:spcAft>
              <a:buClr>
                <a:schemeClr val="lt1"/>
              </a:buClr>
              <a:buSzPts val="1200"/>
              <a:buFont typeface="Libre Baskerville"/>
              <a:buNone/>
              <a:defRPr sz="1200">
                <a:solidFill>
                  <a:schemeClr val="lt1"/>
                </a:solidFill>
                <a:latin typeface="Libre Baskerville"/>
                <a:ea typeface="Libre Baskerville"/>
                <a:cs typeface="Libre Baskerville"/>
                <a:sym typeface="Libre Baskerville"/>
              </a:defRPr>
            </a:lvl8pPr>
            <a:lvl9pPr lvl="8" algn="ctr">
              <a:spcBef>
                <a:spcPts val="0"/>
              </a:spcBef>
              <a:spcAft>
                <a:spcPts val="0"/>
              </a:spcAft>
              <a:buClr>
                <a:schemeClr val="lt1"/>
              </a:buClr>
              <a:buSzPts val="1200"/>
              <a:buFont typeface="Libre Baskerville"/>
              <a:buNone/>
              <a:defRPr sz="1200">
                <a:solidFill>
                  <a:schemeClr val="lt1"/>
                </a:solidFill>
                <a:latin typeface="Libre Baskerville"/>
                <a:ea typeface="Libre Baskerville"/>
                <a:cs typeface="Libre Baskerville"/>
                <a:sym typeface="Libre Baskerville"/>
              </a:defRPr>
            </a:lvl9pPr>
          </a:lstStyle>
          <a:p/>
        </p:txBody>
      </p:sp>
      <p:sp>
        <p:nvSpPr>
          <p:cNvPr id="221" name="Google Shape;221;p29"/>
          <p:cNvSpPr txBox="1"/>
          <p:nvPr>
            <p:ph idx="6" type="subTitle"/>
          </p:nvPr>
        </p:nvSpPr>
        <p:spPr>
          <a:xfrm>
            <a:off x="3678777" y="1742612"/>
            <a:ext cx="990000" cy="468600"/>
          </a:xfrm>
          <a:prstGeom prst="rect">
            <a:avLst/>
          </a:prstGeom>
        </p:spPr>
        <p:txBody>
          <a:bodyPr anchorCtr="0" anchor="t" bIns="91425" lIns="91425" spcFirstLastPara="1" rIns="91425" wrap="square" tIns="91425">
            <a:noAutofit/>
          </a:bodyPr>
          <a:lstStyle>
            <a:lvl1pPr lvl="0" algn="ctr">
              <a:spcBef>
                <a:spcPts val="0"/>
              </a:spcBef>
              <a:spcAft>
                <a:spcPts val="0"/>
              </a:spcAft>
              <a:buSzPts val="1200"/>
              <a:buFont typeface="Libre Baskerville"/>
              <a:buNone/>
              <a:defRPr sz="1200">
                <a:latin typeface="Libre Baskerville"/>
                <a:ea typeface="Libre Baskerville"/>
                <a:cs typeface="Libre Baskerville"/>
                <a:sym typeface="Libre Baskerville"/>
              </a:defRPr>
            </a:lvl1pPr>
            <a:lvl2pPr lvl="1" algn="ctr">
              <a:spcBef>
                <a:spcPts val="0"/>
              </a:spcBef>
              <a:spcAft>
                <a:spcPts val="0"/>
              </a:spcAft>
              <a:buSzPts val="1200"/>
              <a:buFont typeface="Libre Baskerville"/>
              <a:buNone/>
              <a:defRPr sz="1200">
                <a:latin typeface="Libre Baskerville"/>
                <a:ea typeface="Libre Baskerville"/>
                <a:cs typeface="Libre Baskerville"/>
                <a:sym typeface="Libre Baskerville"/>
              </a:defRPr>
            </a:lvl2pPr>
            <a:lvl3pPr lvl="2" algn="ctr">
              <a:spcBef>
                <a:spcPts val="0"/>
              </a:spcBef>
              <a:spcAft>
                <a:spcPts val="0"/>
              </a:spcAft>
              <a:buSzPts val="1200"/>
              <a:buFont typeface="Libre Baskerville"/>
              <a:buNone/>
              <a:defRPr sz="1200">
                <a:latin typeface="Libre Baskerville"/>
                <a:ea typeface="Libre Baskerville"/>
                <a:cs typeface="Libre Baskerville"/>
                <a:sym typeface="Libre Baskerville"/>
              </a:defRPr>
            </a:lvl3pPr>
            <a:lvl4pPr lvl="3" algn="ctr">
              <a:spcBef>
                <a:spcPts val="0"/>
              </a:spcBef>
              <a:spcAft>
                <a:spcPts val="0"/>
              </a:spcAft>
              <a:buSzPts val="1200"/>
              <a:buFont typeface="Libre Baskerville"/>
              <a:buNone/>
              <a:defRPr sz="1200">
                <a:latin typeface="Libre Baskerville"/>
                <a:ea typeface="Libre Baskerville"/>
                <a:cs typeface="Libre Baskerville"/>
                <a:sym typeface="Libre Baskerville"/>
              </a:defRPr>
            </a:lvl4pPr>
            <a:lvl5pPr lvl="4" algn="ctr">
              <a:spcBef>
                <a:spcPts val="0"/>
              </a:spcBef>
              <a:spcAft>
                <a:spcPts val="0"/>
              </a:spcAft>
              <a:buSzPts val="1200"/>
              <a:buFont typeface="Libre Baskerville"/>
              <a:buNone/>
              <a:defRPr sz="1200">
                <a:latin typeface="Libre Baskerville"/>
                <a:ea typeface="Libre Baskerville"/>
                <a:cs typeface="Libre Baskerville"/>
                <a:sym typeface="Libre Baskerville"/>
              </a:defRPr>
            </a:lvl5pPr>
            <a:lvl6pPr lvl="5" algn="ctr">
              <a:spcBef>
                <a:spcPts val="0"/>
              </a:spcBef>
              <a:spcAft>
                <a:spcPts val="0"/>
              </a:spcAft>
              <a:buSzPts val="1200"/>
              <a:buFont typeface="Libre Baskerville"/>
              <a:buNone/>
              <a:defRPr sz="1200">
                <a:latin typeface="Libre Baskerville"/>
                <a:ea typeface="Libre Baskerville"/>
                <a:cs typeface="Libre Baskerville"/>
                <a:sym typeface="Libre Baskerville"/>
              </a:defRPr>
            </a:lvl6pPr>
            <a:lvl7pPr lvl="6" algn="ctr">
              <a:spcBef>
                <a:spcPts val="0"/>
              </a:spcBef>
              <a:spcAft>
                <a:spcPts val="0"/>
              </a:spcAft>
              <a:buSzPts val="1200"/>
              <a:buFont typeface="Libre Baskerville"/>
              <a:buNone/>
              <a:defRPr sz="1200">
                <a:latin typeface="Libre Baskerville"/>
                <a:ea typeface="Libre Baskerville"/>
                <a:cs typeface="Libre Baskerville"/>
                <a:sym typeface="Libre Baskerville"/>
              </a:defRPr>
            </a:lvl7pPr>
            <a:lvl8pPr lvl="7" algn="ctr">
              <a:spcBef>
                <a:spcPts val="0"/>
              </a:spcBef>
              <a:spcAft>
                <a:spcPts val="0"/>
              </a:spcAft>
              <a:buSzPts val="1200"/>
              <a:buFont typeface="Libre Baskerville"/>
              <a:buNone/>
              <a:defRPr sz="1200">
                <a:latin typeface="Libre Baskerville"/>
                <a:ea typeface="Libre Baskerville"/>
                <a:cs typeface="Libre Baskerville"/>
                <a:sym typeface="Libre Baskerville"/>
              </a:defRPr>
            </a:lvl8pPr>
            <a:lvl9pPr lvl="8" algn="ctr">
              <a:spcBef>
                <a:spcPts val="0"/>
              </a:spcBef>
              <a:spcAft>
                <a:spcPts val="0"/>
              </a:spcAft>
              <a:buSzPts val="1200"/>
              <a:buFont typeface="Libre Baskerville"/>
              <a:buNone/>
              <a:defRPr sz="1200">
                <a:latin typeface="Libre Baskerville"/>
                <a:ea typeface="Libre Baskerville"/>
                <a:cs typeface="Libre Baskerville"/>
                <a:sym typeface="Libre Baskerville"/>
              </a:defRPr>
            </a:lvl9pPr>
          </a:lstStyle>
          <a:p/>
        </p:txBody>
      </p:sp>
      <p:cxnSp>
        <p:nvCxnSpPr>
          <p:cNvPr id="222" name="Google Shape;222;p29"/>
          <p:cNvCxnSpPr/>
          <p:nvPr/>
        </p:nvCxnSpPr>
        <p:spPr>
          <a:xfrm>
            <a:off x="2762250" y="4827750"/>
            <a:ext cx="0" cy="316500"/>
          </a:xfrm>
          <a:prstGeom prst="straightConnector1">
            <a:avLst/>
          </a:prstGeom>
          <a:noFill/>
          <a:ln cap="flat" cmpd="sng" w="9525">
            <a:solidFill>
              <a:schemeClr val="lt1"/>
            </a:solidFill>
            <a:prstDash val="solid"/>
            <a:round/>
            <a:headEnd len="med" w="med" type="none"/>
            <a:tailEnd len="med" w="med" type="none"/>
          </a:ln>
        </p:spPr>
      </p:cxnSp>
      <p:sp>
        <p:nvSpPr>
          <p:cNvPr id="223" name="Google Shape;223;p29"/>
          <p:cNvSpPr txBox="1"/>
          <p:nvPr>
            <p:ph idx="7" type="subTitle"/>
          </p:nvPr>
        </p:nvSpPr>
        <p:spPr>
          <a:xfrm>
            <a:off x="251400" y="4827075"/>
            <a:ext cx="2205900" cy="3141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800"/>
              <a:buNone/>
              <a:defRPr sz="800">
                <a:solidFill>
                  <a:schemeClr val="lt1"/>
                </a:solidFill>
              </a:defRPr>
            </a:lvl1pPr>
            <a:lvl2pPr lvl="1">
              <a:spcBef>
                <a:spcPts val="0"/>
              </a:spcBef>
              <a:spcAft>
                <a:spcPts val="0"/>
              </a:spcAft>
              <a:buClr>
                <a:schemeClr val="lt1"/>
              </a:buClr>
              <a:buSzPts val="1000"/>
              <a:buNone/>
              <a:defRPr>
                <a:solidFill>
                  <a:schemeClr val="lt1"/>
                </a:solidFill>
              </a:defRPr>
            </a:lvl2pPr>
            <a:lvl3pPr lvl="2">
              <a:spcBef>
                <a:spcPts val="0"/>
              </a:spcBef>
              <a:spcAft>
                <a:spcPts val="0"/>
              </a:spcAft>
              <a:buClr>
                <a:schemeClr val="lt1"/>
              </a:buClr>
              <a:buSzPts val="1000"/>
              <a:buNone/>
              <a:defRPr>
                <a:solidFill>
                  <a:schemeClr val="lt1"/>
                </a:solidFill>
              </a:defRPr>
            </a:lvl3pPr>
            <a:lvl4pPr lvl="3">
              <a:spcBef>
                <a:spcPts val="0"/>
              </a:spcBef>
              <a:spcAft>
                <a:spcPts val="0"/>
              </a:spcAft>
              <a:buClr>
                <a:schemeClr val="lt1"/>
              </a:buClr>
              <a:buSzPts val="1000"/>
              <a:buNone/>
              <a:defRPr>
                <a:solidFill>
                  <a:schemeClr val="lt1"/>
                </a:solidFill>
              </a:defRPr>
            </a:lvl4pPr>
            <a:lvl5pPr lvl="4">
              <a:spcBef>
                <a:spcPts val="0"/>
              </a:spcBef>
              <a:spcAft>
                <a:spcPts val="0"/>
              </a:spcAft>
              <a:buClr>
                <a:schemeClr val="lt1"/>
              </a:buClr>
              <a:buSzPts val="1000"/>
              <a:buNone/>
              <a:defRPr>
                <a:solidFill>
                  <a:schemeClr val="lt1"/>
                </a:solidFill>
              </a:defRPr>
            </a:lvl5pPr>
            <a:lvl6pPr lvl="5">
              <a:spcBef>
                <a:spcPts val="0"/>
              </a:spcBef>
              <a:spcAft>
                <a:spcPts val="0"/>
              </a:spcAft>
              <a:buClr>
                <a:schemeClr val="lt1"/>
              </a:buClr>
              <a:buSzPts val="1000"/>
              <a:buNone/>
              <a:defRPr>
                <a:solidFill>
                  <a:schemeClr val="lt1"/>
                </a:solidFill>
              </a:defRPr>
            </a:lvl6pPr>
            <a:lvl7pPr lvl="6">
              <a:spcBef>
                <a:spcPts val="0"/>
              </a:spcBef>
              <a:spcAft>
                <a:spcPts val="0"/>
              </a:spcAft>
              <a:buClr>
                <a:schemeClr val="lt1"/>
              </a:buClr>
              <a:buSzPts val="1000"/>
              <a:buNone/>
              <a:defRPr>
                <a:solidFill>
                  <a:schemeClr val="lt1"/>
                </a:solidFill>
              </a:defRPr>
            </a:lvl7pPr>
            <a:lvl8pPr lvl="7">
              <a:spcBef>
                <a:spcPts val="0"/>
              </a:spcBef>
              <a:spcAft>
                <a:spcPts val="0"/>
              </a:spcAft>
              <a:buClr>
                <a:schemeClr val="lt1"/>
              </a:buClr>
              <a:buSzPts val="1000"/>
              <a:buNone/>
              <a:defRPr>
                <a:solidFill>
                  <a:schemeClr val="lt1"/>
                </a:solidFill>
              </a:defRPr>
            </a:lvl8pPr>
            <a:lvl9pPr lvl="8">
              <a:spcBef>
                <a:spcPts val="0"/>
              </a:spcBef>
              <a:spcAft>
                <a:spcPts val="0"/>
              </a:spcAft>
              <a:buClr>
                <a:schemeClr val="lt1"/>
              </a:buClr>
              <a:buSzPts val="1000"/>
              <a:buNone/>
              <a:defRPr>
                <a:solidFill>
                  <a:schemeClr val="lt1"/>
                </a:solidFill>
              </a:defRPr>
            </a:lvl9pPr>
          </a:lstStyle>
          <a:p/>
        </p:txBody>
      </p:sp>
      <p:sp>
        <p:nvSpPr>
          <p:cNvPr id="224" name="Google Shape;224;p29"/>
          <p:cNvSpPr txBox="1"/>
          <p:nvPr>
            <p:ph idx="8" type="subTitle"/>
          </p:nvPr>
        </p:nvSpPr>
        <p:spPr>
          <a:xfrm>
            <a:off x="3545100" y="4829700"/>
            <a:ext cx="2053800" cy="3141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800"/>
              <a:buNone/>
              <a:defRPr sz="800">
                <a:solidFill>
                  <a:schemeClr val="lt1"/>
                </a:solidFill>
              </a:defRPr>
            </a:lvl1pPr>
            <a:lvl2pPr lvl="1" algn="ctr">
              <a:spcBef>
                <a:spcPts val="0"/>
              </a:spcBef>
              <a:spcAft>
                <a:spcPts val="0"/>
              </a:spcAft>
              <a:buClr>
                <a:schemeClr val="lt1"/>
              </a:buClr>
              <a:buSzPts val="1000"/>
              <a:buNone/>
              <a:defRPr>
                <a:solidFill>
                  <a:schemeClr val="lt1"/>
                </a:solidFill>
              </a:defRPr>
            </a:lvl2pPr>
            <a:lvl3pPr lvl="2" algn="ctr">
              <a:spcBef>
                <a:spcPts val="0"/>
              </a:spcBef>
              <a:spcAft>
                <a:spcPts val="0"/>
              </a:spcAft>
              <a:buClr>
                <a:schemeClr val="lt1"/>
              </a:buClr>
              <a:buSzPts val="1000"/>
              <a:buNone/>
              <a:defRPr>
                <a:solidFill>
                  <a:schemeClr val="lt1"/>
                </a:solidFill>
              </a:defRPr>
            </a:lvl3pPr>
            <a:lvl4pPr lvl="3" algn="ctr">
              <a:spcBef>
                <a:spcPts val="0"/>
              </a:spcBef>
              <a:spcAft>
                <a:spcPts val="0"/>
              </a:spcAft>
              <a:buClr>
                <a:schemeClr val="lt1"/>
              </a:buClr>
              <a:buSzPts val="1000"/>
              <a:buNone/>
              <a:defRPr>
                <a:solidFill>
                  <a:schemeClr val="lt1"/>
                </a:solidFill>
              </a:defRPr>
            </a:lvl4pPr>
            <a:lvl5pPr lvl="4" algn="ctr">
              <a:spcBef>
                <a:spcPts val="0"/>
              </a:spcBef>
              <a:spcAft>
                <a:spcPts val="0"/>
              </a:spcAft>
              <a:buClr>
                <a:schemeClr val="lt1"/>
              </a:buClr>
              <a:buSzPts val="1000"/>
              <a:buNone/>
              <a:defRPr>
                <a:solidFill>
                  <a:schemeClr val="lt1"/>
                </a:solidFill>
              </a:defRPr>
            </a:lvl5pPr>
            <a:lvl6pPr lvl="5" algn="ctr">
              <a:spcBef>
                <a:spcPts val="0"/>
              </a:spcBef>
              <a:spcAft>
                <a:spcPts val="0"/>
              </a:spcAft>
              <a:buClr>
                <a:schemeClr val="lt1"/>
              </a:buClr>
              <a:buSzPts val="1000"/>
              <a:buNone/>
              <a:defRPr>
                <a:solidFill>
                  <a:schemeClr val="lt1"/>
                </a:solidFill>
              </a:defRPr>
            </a:lvl6pPr>
            <a:lvl7pPr lvl="6" algn="ctr">
              <a:spcBef>
                <a:spcPts val="0"/>
              </a:spcBef>
              <a:spcAft>
                <a:spcPts val="0"/>
              </a:spcAft>
              <a:buClr>
                <a:schemeClr val="lt1"/>
              </a:buClr>
              <a:buSzPts val="1000"/>
              <a:buNone/>
              <a:defRPr>
                <a:solidFill>
                  <a:schemeClr val="lt1"/>
                </a:solidFill>
              </a:defRPr>
            </a:lvl7pPr>
            <a:lvl8pPr lvl="7" algn="ctr">
              <a:spcBef>
                <a:spcPts val="0"/>
              </a:spcBef>
              <a:spcAft>
                <a:spcPts val="0"/>
              </a:spcAft>
              <a:buClr>
                <a:schemeClr val="lt1"/>
              </a:buClr>
              <a:buSzPts val="1000"/>
              <a:buNone/>
              <a:defRPr>
                <a:solidFill>
                  <a:schemeClr val="lt1"/>
                </a:solidFill>
              </a:defRPr>
            </a:lvl8pPr>
            <a:lvl9pPr lvl="8" algn="ctr">
              <a:spcBef>
                <a:spcPts val="0"/>
              </a:spcBef>
              <a:spcAft>
                <a:spcPts val="0"/>
              </a:spcAft>
              <a:buClr>
                <a:schemeClr val="lt1"/>
              </a:buClr>
              <a:buSzPts val="1000"/>
              <a:buNone/>
              <a:defRPr>
                <a:solidFill>
                  <a:schemeClr val="lt1"/>
                </a:solidFill>
              </a:defRPr>
            </a:lvl9pPr>
          </a:lstStyle>
          <a:p/>
        </p:txBody>
      </p:sp>
      <p:sp>
        <p:nvSpPr>
          <p:cNvPr id="225" name="Google Shape;225;p29"/>
          <p:cNvSpPr/>
          <p:nvPr/>
        </p:nvSpPr>
        <p:spPr>
          <a:xfrm rot="5400000">
            <a:off x="8611250" y="4735800"/>
            <a:ext cx="321000" cy="494100"/>
          </a:xfrm>
          <a:prstGeom prst="round2SameRect">
            <a:avLst>
              <a:gd fmla="val 50000" name="adj1"/>
              <a:gd fmla="val 0" name="adj2"/>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226" name="Google Shape;226;p29"/>
          <p:cNvSpPr txBox="1"/>
          <p:nvPr>
            <p:ph idx="12" type="sldNum"/>
          </p:nvPr>
        </p:nvSpPr>
        <p:spPr>
          <a:xfrm>
            <a:off x="8526500" y="4822375"/>
            <a:ext cx="490500" cy="321000"/>
          </a:xfrm>
          <a:prstGeom prst="rect">
            <a:avLst/>
          </a:prstGeom>
        </p:spPr>
        <p:txBody>
          <a:bodyPr anchorCtr="0" anchor="t" bIns="91425" lIns="91425" spcFirstLastPara="1" rIns="91425" wrap="square" tIns="91425">
            <a:noAutofit/>
          </a:bodyPr>
          <a:lstStyle>
            <a:lvl1pPr lvl="0" rtl="0">
              <a:buNone/>
              <a:defRPr>
                <a:solidFill>
                  <a:schemeClr val="dk1"/>
                </a:solidFill>
              </a:defRPr>
            </a:lvl1pPr>
            <a:lvl2pPr lvl="1" rtl="0">
              <a:buNone/>
              <a:defRPr>
                <a:solidFill>
                  <a:schemeClr val="dk1"/>
                </a:solidFill>
              </a:defRPr>
            </a:lvl2pPr>
            <a:lvl3pPr lvl="2" rtl="0">
              <a:buNone/>
              <a:defRPr>
                <a:solidFill>
                  <a:schemeClr val="dk1"/>
                </a:solidFill>
              </a:defRPr>
            </a:lvl3pPr>
            <a:lvl4pPr lvl="3" rtl="0">
              <a:buNone/>
              <a:defRPr>
                <a:solidFill>
                  <a:schemeClr val="dk1"/>
                </a:solidFill>
              </a:defRPr>
            </a:lvl4pPr>
            <a:lvl5pPr lvl="4" rtl="0">
              <a:buNone/>
              <a:defRPr>
                <a:solidFill>
                  <a:schemeClr val="dk1"/>
                </a:solidFill>
              </a:defRPr>
            </a:lvl5pPr>
            <a:lvl6pPr lvl="5" rtl="0">
              <a:buNone/>
              <a:defRPr>
                <a:solidFill>
                  <a:schemeClr val="dk1"/>
                </a:solidFill>
              </a:defRPr>
            </a:lvl6pPr>
            <a:lvl7pPr lvl="6" rtl="0">
              <a:buNone/>
              <a:defRPr>
                <a:solidFill>
                  <a:schemeClr val="dk1"/>
                </a:solidFill>
              </a:defRPr>
            </a:lvl7pPr>
            <a:lvl8pPr lvl="7" rtl="0">
              <a:buNone/>
              <a:defRPr>
                <a:solidFill>
                  <a:schemeClr val="dk1"/>
                </a:solidFill>
              </a:defRPr>
            </a:lvl8pPr>
            <a:lvl9pPr lvl="8" rtl="0">
              <a:buNone/>
              <a:defRPr>
                <a:solidFill>
                  <a:schemeClr val="dk1"/>
                </a:solidFill>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rt Stop Continue">
  <p:cSld name="ONE_COLUMN_TEXT_1_1">
    <p:bg>
      <p:bgPr>
        <a:solidFill>
          <a:schemeClr val="lt1"/>
        </a:solidFill>
      </p:bgPr>
    </p:bg>
    <p:spTree>
      <p:nvGrpSpPr>
        <p:cNvPr id="227" name="Shape 227"/>
        <p:cNvGrpSpPr/>
        <p:nvPr/>
      </p:nvGrpSpPr>
      <p:grpSpPr>
        <a:xfrm>
          <a:off x="0" y="0"/>
          <a:ext cx="0" cy="0"/>
          <a:chOff x="0" y="0"/>
          <a:chExt cx="0" cy="0"/>
        </a:xfrm>
      </p:grpSpPr>
      <p:sp>
        <p:nvSpPr>
          <p:cNvPr id="228" name="Google Shape;228;p30"/>
          <p:cNvSpPr/>
          <p:nvPr/>
        </p:nvSpPr>
        <p:spPr>
          <a:xfrm rot="5400000">
            <a:off x="4391175" y="560850"/>
            <a:ext cx="321000" cy="8851800"/>
          </a:xfrm>
          <a:prstGeom prst="round2SameRect">
            <a:avLst>
              <a:gd fmla="val 50000" name="adj1"/>
              <a:gd fmla="val 5000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229" name="Google Shape;229;p30"/>
          <p:cNvSpPr/>
          <p:nvPr/>
        </p:nvSpPr>
        <p:spPr>
          <a:xfrm>
            <a:off x="4782500" y="317550"/>
            <a:ext cx="4111200" cy="1371600"/>
          </a:xfrm>
          <a:prstGeom prst="roundRect">
            <a:avLst>
              <a:gd fmla="val 16667"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30"/>
          <p:cNvSpPr/>
          <p:nvPr/>
        </p:nvSpPr>
        <p:spPr>
          <a:xfrm>
            <a:off x="4782500" y="1814413"/>
            <a:ext cx="4111200" cy="1371600"/>
          </a:xfrm>
          <a:prstGeom prst="roundRect">
            <a:avLst>
              <a:gd fmla="val 16667"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30"/>
          <p:cNvSpPr/>
          <p:nvPr/>
        </p:nvSpPr>
        <p:spPr>
          <a:xfrm>
            <a:off x="4782500" y="3320750"/>
            <a:ext cx="4111200" cy="13806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32" name="Google Shape;232;p30"/>
          <p:cNvCxnSpPr/>
          <p:nvPr/>
        </p:nvCxnSpPr>
        <p:spPr>
          <a:xfrm>
            <a:off x="2762250" y="4827750"/>
            <a:ext cx="0" cy="316500"/>
          </a:xfrm>
          <a:prstGeom prst="straightConnector1">
            <a:avLst/>
          </a:prstGeom>
          <a:noFill/>
          <a:ln cap="flat" cmpd="sng" w="9525">
            <a:solidFill>
              <a:schemeClr val="dk1"/>
            </a:solidFill>
            <a:prstDash val="solid"/>
            <a:round/>
            <a:headEnd len="med" w="med" type="none"/>
            <a:tailEnd len="med" w="med" type="none"/>
          </a:ln>
        </p:spPr>
      </p:cxnSp>
      <p:sp>
        <p:nvSpPr>
          <p:cNvPr id="233" name="Google Shape;233;p30"/>
          <p:cNvSpPr txBox="1"/>
          <p:nvPr>
            <p:ph idx="1" type="subTitle"/>
          </p:nvPr>
        </p:nvSpPr>
        <p:spPr>
          <a:xfrm>
            <a:off x="251400" y="4827075"/>
            <a:ext cx="2205900" cy="314100"/>
          </a:xfrm>
          <a:prstGeom prst="rect">
            <a:avLst/>
          </a:prstGeom>
        </p:spPr>
        <p:txBody>
          <a:bodyPr anchorCtr="0" anchor="t" bIns="91425" lIns="91425" spcFirstLastPara="1" rIns="91425" wrap="square" tIns="91425">
            <a:noAutofit/>
          </a:bodyPr>
          <a:lstStyle>
            <a:lvl1pPr lvl="0">
              <a:spcBef>
                <a:spcPts val="0"/>
              </a:spcBef>
              <a:spcAft>
                <a:spcPts val="0"/>
              </a:spcAft>
              <a:buSzPts val="800"/>
              <a:buNone/>
              <a:defRPr sz="800"/>
            </a:lvl1pPr>
            <a:lvl2pPr lvl="1">
              <a:spcBef>
                <a:spcPts val="0"/>
              </a:spcBef>
              <a:spcAft>
                <a:spcPts val="0"/>
              </a:spcAft>
              <a:buSzPts val="1000"/>
              <a:buNone/>
              <a:defRPr/>
            </a:lvl2pPr>
            <a:lvl3pPr lvl="2">
              <a:spcBef>
                <a:spcPts val="0"/>
              </a:spcBef>
              <a:spcAft>
                <a:spcPts val="0"/>
              </a:spcAft>
              <a:buSzPts val="1000"/>
              <a:buNone/>
              <a:defRPr/>
            </a:lvl3pPr>
            <a:lvl4pPr lvl="3">
              <a:spcBef>
                <a:spcPts val="0"/>
              </a:spcBef>
              <a:spcAft>
                <a:spcPts val="0"/>
              </a:spcAft>
              <a:buSzPts val="1000"/>
              <a:buNone/>
              <a:defRPr/>
            </a:lvl4pPr>
            <a:lvl5pPr lvl="4">
              <a:spcBef>
                <a:spcPts val="0"/>
              </a:spcBef>
              <a:spcAft>
                <a:spcPts val="0"/>
              </a:spcAft>
              <a:buSzPts val="1000"/>
              <a:buNone/>
              <a:defRPr/>
            </a:lvl5pPr>
            <a:lvl6pPr lvl="5">
              <a:spcBef>
                <a:spcPts val="0"/>
              </a:spcBef>
              <a:spcAft>
                <a:spcPts val="0"/>
              </a:spcAft>
              <a:buSzPts val="1000"/>
              <a:buNone/>
              <a:defRPr/>
            </a:lvl6pPr>
            <a:lvl7pPr lvl="6">
              <a:spcBef>
                <a:spcPts val="0"/>
              </a:spcBef>
              <a:spcAft>
                <a:spcPts val="0"/>
              </a:spcAft>
              <a:buSzPts val="1000"/>
              <a:buNone/>
              <a:defRPr/>
            </a:lvl7pPr>
            <a:lvl8pPr lvl="7">
              <a:spcBef>
                <a:spcPts val="0"/>
              </a:spcBef>
              <a:spcAft>
                <a:spcPts val="0"/>
              </a:spcAft>
              <a:buSzPts val="1000"/>
              <a:buNone/>
              <a:defRPr/>
            </a:lvl8pPr>
            <a:lvl9pPr lvl="8">
              <a:spcBef>
                <a:spcPts val="0"/>
              </a:spcBef>
              <a:spcAft>
                <a:spcPts val="0"/>
              </a:spcAft>
              <a:buSzPts val="1000"/>
              <a:buNone/>
              <a:defRPr/>
            </a:lvl9pPr>
          </a:lstStyle>
          <a:p/>
        </p:txBody>
      </p:sp>
      <p:sp>
        <p:nvSpPr>
          <p:cNvPr id="234" name="Google Shape;234;p30"/>
          <p:cNvSpPr txBox="1"/>
          <p:nvPr>
            <p:ph idx="2" type="subTitle"/>
          </p:nvPr>
        </p:nvSpPr>
        <p:spPr>
          <a:xfrm>
            <a:off x="3545100" y="4829700"/>
            <a:ext cx="2053800" cy="314100"/>
          </a:xfrm>
          <a:prstGeom prst="rect">
            <a:avLst/>
          </a:prstGeom>
        </p:spPr>
        <p:txBody>
          <a:bodyPr anchorCtr="0" anchor="t" bIns="91425" lIns="91425" spcFirstLastPara="1" rIns="91425" wrap="square" tIns="91425">
            <a:noAutofit/>
          </a:bodyPr>
          <a:lstStyle>
            <a:lvl1pPr lvl="0" algn="ctr">
              <a:spcBef>
                <a:spcPts val="0"/>
              </a:spcBef>
              <a:spcAft>
                <a:spcPts val="0"/>
              </a:spcAft>
              <a:buSzPts val="800"/>
              <a:buNone/>
              <a:defRPr sz="800"/>
            </a:lvl1pPr>
            <a:lvl2pPr lvl="1" algn="ctr">
              <a:spcBef>
                <a:spcPts val="0"/>
              </a:spcBef>
              <a:spcAft>
                <a:spcPts val="0"/>
              </a:spcAft>
              <a:buSzPts val="1000"/>
              <a:buNone/>
              <a:defRPr/>
            </a:lvl2pPr>
            <a:lvl3pPr lvl="2" algn="ctr">
              <a:spcBef>
                <a:spcPts val="0"/>
              </a:spcBef>
              <a:spcAft>
                <a:spcPts val="0"/>
              </a:spcAft>
              <a:buSzPts val="1000"/>
              <a:buNone/>
              <a:defRPr/>
            </a:lvl3pPr>
            <a:lvl4pPr lvl="3" algn="ctr">
              <a:spcBef>
                <a:spcPts val="0"/>
              </a:spcBef>
              <a:spcAft>
                <a:spcPts val="0"/>
              </a:spcAft>
              <a:buSzPts val="1000"/>
              <a:buNone/>
              <a:defRPr/>
            </a:lvl4pPr>
            <a:lvl5pPr lvl="4" algn="ctr">
              <a:spcBef>
                <a:spcPts val="0"/>
              </a:spcBef>
              <a:spcAft>
                <a:spcPts val="0"/>
              </a:spcAft>
              <a:buSzPts val="1000"/>
              <a:buNone/>
              <a:defRPr/>
            </a:lvl5pPr>
            <a:lvl6pPr lvl="5" algn="ctr">
              <a:spcBef>
                <a:spcPts val="0"/>
              </a:spcBef>
              <a:spcAft>
                <a:spcPts val="0"/>
              </a:spcAft>
              <a:buSzPts val="1000"/>
              <a:buNone/>
              <a:defRPr/>
            </a:lvl6pPr>
            <a:lvl7pPr lvl="6" algn="ctr">
              <a:spcBef>
                <a:spcPts val="0"/>
              </a:spcBef>
              <a:spcAft>
                <a:spcPts val="0"/>
              </a:spcAft>
              <a:buSzPts val="1000"/>
              <a:buNone/>
              <a:defRPr/>
            </a:lvl7pPr>
            <a:lvl8pPr lvl="7" algn="ctr">
              <a:spcBef>
                <a:spcPts val="0"/>
              </a:spcBef>
              <a:spcAft>
                <a:spcPts val="0"/>
              </a:spcAft>
              <a:buSzPts val="1000"/>
              <a:buNone/>
              <a:defRPr/>
            </a:lvl8pPr>
            <a:lvl9pPr lvl="8" algn="ctr">
              <a:spcBef>
                <a:spcPts val="0"/>
              </a:spcBef>
              <a:spcAft>
                <a:spcPts val="0"/>
              </a:spcAft>
              <a:buSzPts val="1000"/>
              <a:buNone/>
              <a:defRPr/>
            </a:lvl9pPr>
          </a:lstStyle>
          <a:p/>
        </p:txBody>
      </p:sp>
      <p:sp>
        <p:nvSpPr>
          <p:cNvPr id="235" name="Google Shape;235;p30"/>
          <p:cNvSpPr txBox="1"/>
          <p:nvPr>
            <p:ph idx="3" type="body"/>
          </p:nvPr>
        </p:nvSpPr>
        <p:spPr>
          <a:xfrm>
            <a:off x="5033900" y="317600"/>
            <a:ext cx="3601200" cy="1371600"/>
          </a:xfrm>
          <a:prstGeom prst="rect">
            <a:avLst/>
          </a:prstGeom>
        </p:spPr>
        <p:txBody>
          <a:bodyPr anchorCtr="0" anchor="t" bIns="91425" lIns="91425" spcFirstLastPara="1" rIns="0" wrap="square" tIns="91425">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36" name="Google Shape;236;p30"/>
          <p:cNvSpPr txBox="1"/>
          <p:nvPr>
            <p:ph idx="4" type="body"/>
          </p:nvPr>
        </p:nvSpPr>
        <p:spPr>
          <a:xfrm>
            <a:off x="5033900" y="1819175"/>
            <a:ext cx="3601200" cy="1371600"/>
          </a:xfrm>
          <a:prstGeom prst="rect">
            <a:avLst/>
          </a:prstGeom>
        </p:spPr>
        <p:txBody>
          <a:bodyPr anchorCtr="0" anchor="t" bIns="91425" lIns="91425" spcFirstLastPara="1" rIns="0" wrap="square" tIns="91425">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37" name="Google Shape;237;p30"/>
          <p:cNvSpPr txBox="1"/>
          <p:nvPr>
            <p:ph idx="5" type="body"/>
          </p:nvPr>
        </p:nvSpPr>
        <p:spPr>
          <a:xfrm>
            <a:off x="5033900" y="3320750"/>
            <a:ext cx="3601200" cy="1380600"/>
          </a:xfrm>
          <a:prstGeom prst="rect">
            <a:avLst/>
          </a:prstGeom>
        </p:spPr>
        <p:txBody>
          <a:bodyPr anchorCtr="0" anchor="t" bIns="91425" lIns="91425" spcFirstLastPara="1" rIns="0" wrap="square" tIns="91425">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38" name="Google Shape;238;p30"/>
          <p:cNvSpPr/>
          <p:nvPr/>
        </p:nvSpPr>
        <p:spPr>
          <a:xfrm rot="5400000">
            <a:off x="8611250" y="4735800"/>
            <a:ext cx="321000" cy="494100"/>
          </a:xfrm>
          <a:prstGeom prst="round2SameRect">
            <a:avLst>
              <a:gd fmla="val 50000" name="adj1"/>
              <a:gd fmla="val 0" name="adj2"/>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239" name="Google Shape;239;p30"/>
          <p:cNvSpPr txBox="1"/>
          <p:nvPr>
            <p:ph idx="12" type="sldNum"/>
          </p:nvPr>
        </p:nvSpPr>
        <p:spPr>
          <a:xfrm>
            <a:off x="8526500" y="4822375"/>
            <a:ext cx="490500" cy="3210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p:cSld name="TITLE_AND_BODY_1">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5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eps">
  <p:cSld name="ONE_COLUMN_TEXT_1_1_1">
    <p:bg>
      <p:bgPr>
        <a:solidFill>
          <a:schemeClr val="lt1"/>
        </a:solidFill>
      </p:bgPr>
    </p:bg>
    <p:spTree>
      <p:nvGrpSpPr>
        <p:cNvPr id="240" name="Shape 240"/>
        <p:cNvGrpSpPr/>
        <p:nvPr/>
      </p:nvGrpSpPr>
      <p:grpSpPr>
        <a:xfrm>
          <a:off x="0" y="0"/>
          <a:ext cx="0" cy="0"/>
          <a:chOff x="0" y="0"/>
          <a:chExt cx="0" cy="0"/>
        </a:xfrm>
      </p:grpSpPr>
      <p:sp>
        <p:nvSpPr>
          <p:cNvPr id="241" name="Google Shape;241;p31"/>
          <p:cNvSpPr txBox="1"/>
          <p:nvPr>
            <p:ph type="title"/>
          </p:nvPr>
        </p:nvSpPr>
        <p:spPr>
          <a:xfrm>
            <a:off x="125700" y="134475"/>
            <a:ext cx="2517000" cy="1737000"/>
          </a:xfrm>
          <a:prstGeom prst="rect">
            <a:avLst/>
          </a:prstGeom>
        </p:spPr>
        <p:txBody>
          <a:bodyPr anchorCtr="0" anchor="t" bIns="91425" lIns="91425" spcFirstLastPara="1" rIns="91425" wrap="square" tIns="91425">
            <a:noAutofit/>
          </a:bodyPr>
          <a:lstStyle>
            <a:lvl1pPr lvl="0">
              <a:spcBef>
                <a:spcPts val="0"/>
              </a:spcBef>
              <a:spcAft>
                <a:spcPts val="0"/>
              </a:spcAft>
              <a:buSzPts val="5600"/>
              <a:buNone/>
              <a:defRPr/>
            </a:lvl1pPr>
            <a:lvl2pPr lvl="1">
              <a:spcBef>
                <a:spcPts val="0"/>
              </a:spcBef>
              <a:spcAft>
                <a:spcPts val="0"/>
              </a:spcAft>
              <a:buSzPts val="5600"/>
              <a:buFont typeface="Libre Baskerville"/>
              <a:buNone/>
              <a:defRPr sz="5600"/>
            </a:lvl2pPr>
            <a:lvl3pPr lvl="2">
              <a:spcBef>
                <a:spcPts val="0"/>
              </a:spcBef>
              <a:spcAft>
                <a:spcPts val="0"/>
              </a:spcAft>
              <a:buSzPts val="5600"/>
              <a:buFont typeface="Libre Baskerville"/>
              <a:buNone/>
              <a:defRPr sz="5600"/>
            </a:lvl3pPr>
            <a:lvl4pPr lvl="3">
              <a:spcBef>
                <a:spcPts val="0"/>
              </a:spcBef>
              <a:spcAft>
                <a:spcPts val="0"/>
              </a:spcAft>
              <a:buSzPts val="5600"/>
              <a:buFont typeface="Libre Baskerville"/>
              <a:buNone/>
              <a:defRPr sz="5600"/>
            </a:lvl4pPr>
            <a:lvl5pPr lvl="4">
              <a:spcBef>
                <a:spcPts val="0"/>
              </a:spcBef>
              <a:spcAft>
                <a:spcPts val="0"/>
              </a:spcAft>
              <a:buSzPts val="5600"/>
              <a:buFont typeface="Libre Baskerville"/>
              <a:buNone/>
              <a:defRPr sz="5600"/>
            </a:lvl5pPr>
            <a:lvl6pPr lvl="5">
              <a:spcBef>
                <a:spcPts val="0"/>
              </a:spcBef>
              <a:spcAft>
                <a:spcPts val="0"/>
              </a:spcAft>
              <a:buSzPts val="5600"/>
              <a:buFont typeface="Libre Baskerville"/>
              <a:buNone/>
              <a:defRPr sz="5600"/>
            </a:lvl6pPr>
            <a:lvl7pPr lvl="6">
              <a:spcBef>
                <a:spcPts val="0"/>
              </a:spcBef>
              <a:spcAft>
                <a:spcPts val="0"/>
              </a:spcAft>
              <a:buSzPts val="5600"/>
              <a:buFont typeface="Libre Baskerville"/>
              <a:buNone/>
              <a:defRPr sz="5600"/>
            </a:lvl7pPr>
            <a:lvl8pPr lvl="7">
              <a:spcBef>
                <a:spcPts val="0"/>
              </a:spcBef>
              <a:spcAft>
                <a:spcPts val="0"/>
              </a:spcAft>
              <a:buSzPts val="5600"/>
              <a:buFont typeface="Libre Baskerville"/>
              <a:buNone/>
              <a:defRPr sz="5600"/>
            </a:lvl8pPr>
            <a:lvl9pPr lvl="8">
              <a:spcBef>
                <a:spcPts val="0"/>
              </a:spcBef>
              <a:spcAft>
                <a:spcPts val="0"/>
              </a:spcAft>
              <a:buSzPts val="5600"/>
              <a:buFont typeface="Libre Baskerville"/>
              <a:buNone/>
              <a:defRPr sz="5600"/>
            </a:lvl9pPr>
          </a:lstStyle>
          <a:p/>
        </p:txBody>
      </p:sp>
      <p:sp>
        <p:nvSpPr>
          <p:cNvPr id="242" name="Google Shape;242;p31"/>
          <p:cNvSpPr/>
          <p:nvPr/>
        </p:nvSpPr>
        <p:spPr>
          <a:xfrm rot="5400000">
            <a:off x="4391175" y="560850"/>
            <a:ext cx="321000" cy="8851800"/>
          </a:xfrm>
          <a:prstGeom prst="round2SameRect">
            <a:avLst>
              <a:gd fmla="val 50000" name="adj1"/>
              <a:gd fmla="val 5000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cxnSp>
        <p:nvCxnSpPr>
          <p:cNvPr id="243" name="Google Shape;243;p31"/>
          <p:cNvCxnSpPr/>
          <p:nvPr/>
        </p:nvCxnSpPr>
        <p:spPr>
          <a:xfrm>
            <a:off x="2762250" y="4827750"/>
            <a:ext cx="0" cy="316500"/>
          </a:xfrm>
          <a:prstGeom prst="straightConnector1">
            <a:avLst/>
          </a:prstGeom>
          <a:noFill/>
          <a:ln cap="flat" cmpd="sng" w="9525">
            <a:solidFill>
              <a:schemeClr val="dk1"/>
            </a:solidFill>
            <a:prstDash val="solid"/>
            <a:round/>
            <a:headEnd len="med" w="med" type="none"/>
            <a:tailEnd len="med" w="med" type="none"/>
          </a:ln>
        </p:spPr>
      </p:cxnSp>
      <p:sp>
        <p:nvSpPr>
          <p:cNvPr id="244" name="Google Shape;244;p31"/>
          <p:cNvSpPr txBox="1"/>
          <p:nvPr>
            <p:ph idx="1" type="subTitle"/>
          </p:nvPr>
        </p:nvSpPr>
        <p:spPr>
          <a:xfrm>
            <a:off x="251400" y="4827075"/>
            <a:ext cx="2205900" cy="314100"/>
          </a:xfrm>
          <a:prstGeom prst="rect">
            <a:avLst/>
          </a:prstGeom>
        </p:spPr>
        <p:txBody>
          <a:bodyPr anchorCtr="0" anchor="t" bIns="91425" lIns="91425" spcFirstLastPara="1" rIns="91425" wrap="square" tIns="91425">
            <a:noAutofit/>
          </a:bodyPr>
          <a:lstStyle>
            <a:lvl1pPr lvl="0">
              <a:spcBef>
                <a:spcPts val="0"/>
              </a:spcBef>
              <a:spcAft>
                <a:spcPts val="0"/>
              </a:spcAft>
              <a:buSzPts val="800"/>
              <a:buNone/>
              <a:defRPr sz="800"/>
            </a:lvl1pPr>
            <a:lvl2pPr lvl="1">
              <a:spcBef>
                <a:spcPts val="0"/>
              </a:spcBef>
              <a:spcAft>
                <a:spcPts val="0"/>
              </a:spcAft>
              <a:buSzPts val="1000"/>
              <a:buNone/>
              <a:defRPr/>
            </a:lvl2pPr>
            <a:lvl3pPr lvl="2">
              <a:spcBef>
                <a:spcPts val="0"/>
              </a:spcBef>
              <a:spcAft>
                <a:spcPts val="0"/>
              </a:spcAft>
              <a:buSzPts val="1000"/>
              <a:buNone/>
              <a:defRPr/>
            </a:lvl3pPr>
            <a:lvl4pPr lvl="3">
              <a:spcBef>
                <a:spcPts val="0"/>
              </a:spcBef>
              <a:spcAft>
                <a:spcPts val="0"/>
              </a:spcAft>
              <a:buSzPts val="1000"/>
              <a:buNone/>
              <a:defRPr/>
            </a:lvl4pPr>
            <a:lvl5pPr lvl="4">
              <a:spcBef>
                <a:spcPts val="0"/>
              </a:spcBef>
              <a:spcAft>
                <a:spcPts val="0"/>
              </a:spcAft>
              <a:buSzPts val="1000"/>
              <a:buNone/>
              <a:defRPr/>
            </a:lvl5pPr>
            <a:lvl6pPr lvl="5">
              <a:spcBef>
                <a:spcPts val="0"/>
              </a:spcBef>
              <a:spcAft>
                <a:spcPts val="0"/>
              </a:spcAft>
              <a:buSzPts val="1000"/>
              <a:buNone/>
              <a:defRPr/>
            </a:lvl6pPr>
            <a:lvl7pPr lvl="6">
              <a:spcBef>
                <a:spcPts val="0"/>
              </a:spcBef>
              <a:spcAft>
                <a:spcPts val="0"/>
              </a:spcAft>
              <a:buSzPts val="1000"/>
              <a:buNone/>
              <a:defRPr/>
            </a:lvl7pPr>
            <a:lvl8pPr lvl="7">
              <a:spcBef>
                <a:spcPts val="0"/>
              </a:spcBef>
              <a:spcAft>
                <a:spcPts val="0"/>
              </a:spcAft>
              <a:buSzPts val="1000"/>
              <a:buNone/>
              <a:defRPr/>
            </a:lvl8pPr>
            <a:lvl9pPr lvl="8">
              <a:spcBef>
                <a:spcPts val="0"/>
              </a:spcBef>
              <a:spcAft>
                <a:spcPts val="0"/>
              </a:spcAft>
              <a:buSzPts val="1000"/>
              <a:buNone/>
              <a:defRPr/>
            </a:lvl9pPr>
          </a:lstStyle>
          <a:p/>
        </p:txBody>
      </p:sp>
      <p:sp>
        <p:nvSpPr>
          <p:cNvPr id="245" name="Google Shape;245;p31"/>
          <p:cNvSpPr txBox="1"/>
          <p:nvPr>
            <p:ph idx="2" type="subTitle"/>
          </p:nvPr>
        </p:nvSpPr>
        <p:spPr>
          <a:xfrm>
            <a:off x="3545100" y="4829700"/>
            <a:ext cx="2053800" cy="314100"/>
          </a:xfrm>
          <a:prstGeom prst="rect">
            <a:avLst/>
          </a:prstGeom>
        </p:spPr>
        <p:txBody>
          <a:bodyPr anchorCtr="0" anchor="t" bIns="91425" lIns="91425" spcFirstLastPara="1" rIns="91425" wrap="square" tIns="91425">
            <a:noAutofit/>
          </a:bodyPr>
          <a:lstStyle>
            <a:lvl1pPr lvl="0" algn="ctr">
              <a:spcBef>
                <a:spcPts val="0"/>
              </a:spcBef>
              <a:spcAft>
                <a:spcPts val="0"/>
              </a:spcAft>
              <a:buSzPts val="800"/>
              <a:buNone/>
              <a:defRPr sz="800"/>
            </a:lvl1pPr>
            <a:lvl2pPr lvl="1" algn="ctr">
              <a:spcBef>
                <a:spcPts val="0"/>
              </a:spcBef>
              <a:spcAft>
                <a:spcPts val="0"/>
              </a:spcAft>
              <a:buSzPts val="1000"/>
              <a:buNone/>
              <a:defRPr/>
            </a:lvl2pPr>
            <a:lvl3pPr lvl="2" algn="ctr">
              <a:spcBef>
                <a:spcPts val="0"/>
              </a:spcBef>
              <a:spcAft>
                <a:spcPts val="0"/>
              </a:spcAft>
              <a:buSzPts val="1000"/>
              <a:buNone/>
              <a:defRPr/>
            </a:lvl3pPr>
            <a:lvl4pPr lvl="3" algn="ctr">
              <a:spcBef>
                <a:spcPts val="0"/>
              </a:spcBef>
              <a:spcAft>
                <a:spcPts val="0"/>
              </a:spcAft>
              <a:buSzPts val="1000"/>
              <a:buNone/>
              <a:defRPr/>
            </a:lvl4pPr>
            <a:lvl5pPr lvl="4" algn="ctr">
              <a:spcBef>
                <a:spcPts val="0"/>
              </a:spcBef>
              <a:spcAft>
                <a:spcPts val="0"/>
              </a:spcAft>
              <a:buSzPts val="1000"/>
              <a:buNone/>
              <a:defRPr/>
            </a:lvl5pPr>
            <a:lvl6pPr lvl="5" algn="ctr">
              <a:spcBef>
                <a:spcPts val="0"/>
              </a:spcBef>
              <a:spcAft>
                <a:spcPts val="0"/>
              </a:spcAft>
              <a:buSzPts val="1000"/>
              <a:buNone/>
              <a:defRPr/>
            </a:lvl6pPr>
            <a:lvl7pPr lvl="6" algn="ctr">
              <a:spcBef>
                <a:spcPts val="0"/>
              </a:spcBef>
              <a:spcAft>
                <a:spcPts val="0"/>
              </a:spcAft>
              <a:buSzPts val="1000"/>
              <a:buNone/>
              <a:defRPr/>
            </a:lvl7pPr>
            <a:lvl8pPr lvl="7" algn="ctr">
              <a:spcBef>
                <a:spcPts val="0"/>
              </a:spcBef>
              <a:spcAft>
                <a:spcPts val="0"/>
              </a:spcAft>
              <a:buSzPts val="1000"/>
              <a:buNone/>
              <a:defRPr/>
            </a:lvl8pPr>
            <a:lvl9pPr lvl="8" algn="ctr">
              <a:spcBef>
                <a:spcPts val="0"/>
              </a:spcBef>
              <a:spcAft>
                <a:spcPts val="0"/>
              </a:spcAft>
              <a:buSzPts val="1000"/>
              <a:buNone/>
              <a:defRPr/>
            </a:lvl9pPr>
          </a:lstStyle>
          <a:p/>
        </p:txBody>
      </p:sp>
      <p:sp>
        <p:nvSpPr>
          <p:cNvPr id="246" name="Google Shape;246;p31"/>
          <p:cNvSpPr/>
          <p:nvPr/>
        </p:nvSpPr>
        <p:spPr>
          <a:xfrm>
            <a:off x="3314045" y="288600"/>
            <a:ext cx="2391300" cy="1371600"/>
          </a:xfrm>
          <a:prstGeom prst="roundRect">
            <a:avLst>
              <a:gd fmla="val 16667"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31"/>
          <p:cNvSpPr/>
          <p:nvPr/>
        </p:nvSpPr>
        <p:spPr>
          <a:xfrm>
            <a:off x="3314045" y="1808910"/>
            <a:ext cx="2391300" cy="1371600"/>
          </a:xfrm>
          <a:prstGeom prst="roundRect">
            <a:avLst>
              <a:gd fmla="val 16667"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31"/>
          <p:cNvSpPr/>
          <p:nvPr/>
        </p:nvSpPr>
        <p:spPr>
          <a:xfrm>
            <a:off x="3314000" y="3329144"/>
            <a:ext cx="2391300" cy="1371600"/>
          </a:xfrm>
          <a:prstGeom prst="roundRect">
            <a:avLst>
              <a:gd fmla="val 16667"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31"/>
          <p:cNvSpPr/>
          <p:nvPr/>
        </p:nvSpPr>
        <p:spPr>
          <a:xfrm>
            <a:off x="6502495" y="288450"/>
            <a:ext cx="2391300" cy="1371600"/>
          </a:xfrm>
          <a:prstGeom prst="roundRect">
            <a:avLst>
              <a:gd fmla="val 16667"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31"/>
          <p:cNvSpPr/>
          <p:nvPr/>
        </p:nvSpPr>
        <p:spPr>
          <a:xfrm>
            <a:off x="6502495" y="1808760"/>
            <a:ext cx="2391300" cy="1371600"/>
          </a:xfrm>
          <a:prstGeom prst="roundRect">
            <a:avLst>
              <a:gd fmla="val 16667"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31"/>
          <p:cNvSpPr/>
          <p:nvPr/>
        </p:nvSpPr>
        <p:spPr>
          <a:xfrm>
            <a:off x="6502450" y="3328994"/>
            <a:ext cx="2391300" cy="1371600"/>
          </a:xfrm>
          <a:prstGeom prst="roundRect">
            <a:avLst>
              <a:gd fmla="val 16667"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31"/>
          <p:cNvSpPr txBox="1"/>
          <p:nvPr/>
        </p:nvSpPr>
        <p:spPr>
          <a:xfrm>
            <a:off x="2642663" y="288600"/>
            <a:ext cx="671400" cy="1371600"/>
          </a:xfrm>
          <a:prstGeom prst="rect">
            <a:avLst/>
          </a:prstGeom>
          <a:noFill/>
          <a:ln>
            <a:noFill/>
          </a:ln>
        </p:spPr>
        <p:txBody>
          <a:bodyPr anchorCtr="0" anchor="t" bIns="91425" lIns="91425" spcFirstLastPara="1" rIns="182875" wrap="square" tIns="91425">
            <a:noAutofit/>
          </a:bodyPr>
          <a:lstStyle/>
          <a:p>
            <a:pPr indent="0" lvl="0" marL="0" rtl="0" algn="r">
              <a:spcBef>
                <a:spcPts val="0"/>
              </a:spcBef>
              <a:spcAft>
                <a:spcPts val="0"/>
              </a:spcAft>
              <a:buNone/>
            </a:pPr>
            <a:r>
              <a:rPr lang="en" sz="3600">
                <a:solidFill>
                  <a:schemeClr val="dk1"/>
                </a:solidFill>
                <a:latin typeface="Libre Baskerville"/>
                <a:ea typeface="Libre Baskerville"/>
                <a:cs typeface="Libre Baskerville"/>
                <a:sym typeface="Libre Baskerville"/>
              </a:rPr>
              <a:t>1</a:t>
            </a:r>
            <a:endParaRPr sz="3600">
              <a:solidFill>
                <a:schemeClr val="dk1"/>
              </a:solidFill>
              <a:latin typeface="Libre Baskerville"/>
              <a:ea typeface="Libre Baskerville"/>
              <a:cs typeface="Libre Baskerville"/>
              <a:sym typeface="Libre Baskerville"/>
            </a:endParaRPr>
          </a:p>
        </p:txBody>
      </p:sp>
      <p:sp>
        <p:nvSpPr>
          <p:cNvPr id="253" name="Google Shape;253;p31"/>
          <p:cNvSpPr txBox="1"/>
          <p:nvPr/>
        </p:nvSpPr>
        <p:spPr>
          <a:xfrm>
            <a:off x="2642663" y="1808910"/>
            <a:ext cx="671400" cy="1371600"/>
          </a:xfrm>
          <a:prstGeom prst="rect">
            <a:avLst/>
          </a:prstGeom>
          <a:noFill/>
          <a:ln>
            <a:noFill/>
          </a:ln>
        </p:spPr>
        <p:txBody>
          <a:bodyPr anchorCtr="0" anchor="t" bIns="91425" lIns="91425" spcFirstLastPara="1" rIns="182875" wrap="square" tIns="91425">
            <a:noAutofit/>
          </a:bodyPr>
          <a:lstStyle/>
          <a:p>
            <a:pPr indent="0" lvl="0" marL="0" rtl="0" algn="r">
              <a:spcBef>
                <a:spcPts val="0"/>
              </a:spcBef>
              <a:spcAft>
                <a:spcPts val="0"/>
              </a:spcAft>
              <a:buNone/>
            </a:pPr>
            <a:r>
              <a:rPr lang="en" sz="3600">
                <a:solidFill>
                  <a:schemeClr val="dk1"/>
                </a:solidFill>
                <a:latin typeface="Libre Baskerville"/>
                <a:ea typeface="Libre Baskerville"/>
                <a:cs typeface="Libre Baskerville"/>
                <a:sym typeface="Libre Baskerville"/>
              </a:rPr>
              <a:t>2</a:t>
            </a:r>
            <a:endParaRPr sz="3600">
              <a:solidFill>
                <a:schemeClr val="dk1"/>
              </a:solidFill>
              <a:latin typeface="Libre Baskerville"/>
              <a:ea typeface="Libre Baskerville"/>
              <a:cs typeface="Libre Baskerville"/>
              <a:sym typeface="Libre Baskerville"/>
            </a:endParaRPr>
          </a:p>
        </p:txBody>
      </p:sp>
      <p:sp>
        <p:nvSpPr>
          <p:cNvPr id="254" name="Google Shape;254;p31"/>
          <p:cNvSpPr txBox="1"/>
          <p:nvPr/>
        </p:nvSpPr>
        <p:spPr>
          <a:xfrm>
            <a:off x="2642600" y="3329144"/>
            <a:ext cx="671400" cy="1371600"/>
          </a:xfrm>
          <a:prstGeom prst="rect">
            <a:avLst/>
          </a:prstGeom>
          <a:noFill/>
          <a:ln>
            <a:noFill/>
          </a:ln>
        </p:spPr>
        <p:txBody>
          <a:bodyPr anchorCtr="0" anchor="t" bIns="91425" lIns="91425" spcFirstLastPara="1" rIns="182875" wrap="square" tIns="91425">
            <a:noAutofit/>
          </a:bodyPr>
          <a:lstStyle/>
          <a:p>
            <a:pPr indent="0" lvl="0" marL="0" rtl="0" algn="r">
              <a:spcBef>
                <a:spcPts val="0"/>
              </a:spcBef>
              <a:spcAft>
                <a:spcPts val="0"/>
              </a:spcAft>
              <a:buNone/>
            </a:pPr>
            <a:r>
              <a:rPr lang="en" sz="3600">
                <a:solidFill>
                  <a:schemeClr val="dk1"/>
                </a:solidFill>
                <a:latin typeface="Libre Baskerville"/>
                <a:ea typeface="Libre Baskerville"/>
                <a:cs typeface="Libre Baskerville"/>
                <a:sym typeface="Libre Baskerville"/>
              </a:rPr>
              <a:t>3</a:t>
            </a:r>
            <a:endParaRPr sz="3600">
              <a:solidFill>
                <a:schemeClr val="dk1"/>
              </a:solidFill>
              <a:latin typeface="Libre Baskerville"/>
              <a:ea typeface="Libre Baskerville"/>
              <a:cs typeface="Libre Baskerville"/>
              <a:sym typeface="Libre Baskerville"/>
            </a:endParaRPr>
          </a:p>
        </p:txBody>
      </p:sp>
      <p:sp>
        <p:nvSpPr>
          <p:cNvPr id="255" name="Google Shape;255;p31"/>
          <p:cNvSpPr txBox="1"/>
          <p:nvPr/>
        </p:nvSpPr>
        <p:spPr>
          <a:xfrm>
            <a:off x="5831163" y="288450"/>
            <a:ext cx="671400" cy="1371600"/>
          </a:xfrm>
          <a:prstGeom prst="rect">
            <a:avLst/>
          </a:prstGeom>
          <a:noFill/>
          <a:ln>
            <a:noFill/>
          </a:ln>
        </p:spPr>
        <p:txBody>
          <a:bodyPr anchorCtr="0" anchor="t" bIns="91425" lIns="91425" spcFirstLastPara="1" rIns="182875" wrap="square" tIns="91425">
            <a:noAutofit/>
          </a:bodyPr>
          <a:lstStyle/>
          <a:p>
            <a:pPr indent="0" lvl="0" marL="0" rtl="0" algn="r">
              <a:spcBef>
                <a:spcPts val="0"/>
              </a:spcBef>
              <a:spcAft>
                <a:spcPts val="0"/>
              </a:spcAft>
              <a:buNone/>
            </a:pPr>
            <a:r>
              <a:rPr lang="en" sz="3600">
                <a:solidFill>
                  <a:schemeClr val="dk1"/>
                </a:solidFill>
                <a:latin typeface="Libre Baskerville"/>
                <a:ea typeface="Libre Baskerville"/>
                <a:cs typeface="Libre Baskerville"/>
                <a:sym typeface="Libre Baskerville"/>
              </a:rPr>
              <a:t>4</a:t>
            </a:r>
            <a:endParaRPr sz="3600">
              <a:solidFill>
                <a:schemeClr val="dk1"/>
              </a:solidFill>
              <a:latin typeface="Libre Baskerville"/>
              <a:ea typeface="Libre Baskerville"/>
              <a:cs typeface="Libre Baskerville"/>
              <a:sym typeface="Libre Baskerville"/>
            </a:endParaRPr>
          </a:p>
        </p:txBody>
      </p:sp>
      <p:sp>
        <p:nvSpPr>
          <p:cNvPr id="256" name="Google Shape;256;p31"/>
          <p:cNvSpPr txBox="1"/>
          <p:nvPr/>
        </p:nvSpPr>
        <p:spPr>
          <a:xfrm>
            <a:off x="5831163" y="1808760"/>
            <a:ext cx="671400" cy="1371600"/>
          </a:xfrm>
          <a:prstGeom prst="rect">
            <a:avLst/>
          </a:prstGeom>
          <a:noFill/>
          <a:ln>
            <a:noFill/>
          </a:ln>
        </p:spPr>
        <p:txBody>
          <a:bodyPr anchorCtr="0" anchor="t" bIns="91425" lIns="91425" spcFirstLastPara="1" rIns="182875" wrap="square" tIns="91425">
            <a:noAutofit/>
          </a:bodyPr>
          <a:lstStyle/>
          <a:p>
            <a:pPr indent="0" lvl="0" marL="0" rtl="0" algn="r">
              <a:spcBef>
                <a:spcPts val="0"/>
              </a:spcBef>
              <a:spcAft>
                <a:spcPts val="0"/>
              </a:spcAft>
              <a:buNone/>
            </a:pPr>
            <a:r>
              <a:rPr lang="en" sz="3600">
                <a:solidFill>
                  <a:schemeClr val="dk1"/>
                </a:solidFill>
                <a:latin typeface="Libre Baskerville"/>
                <a:ea typeface="Libre Baskerville"/>
                <a:cs typeface="Libre Baskerville"/>
                <a:sym typeface="Libre Baskerville"/>
              </a:rPr>
              <a:t>5</a:t>
            </a:r>
            <a:endParaRPr sz="3600">
              <a:solidFill>
                <a:schemeClr val="dk1"/>
              </a:solidFill>
              <a:latin typeface="Libre Baskerville"/>
              <a:ea typeface="Libre Baskerville"/>
              <a:cs typeface="Libre Baskerville"/>
              <a:sym typeface="Libre Baskerville"/>
            </a:endParaRPr>
          </a:p>
        </p:txBody>
      </p:sp>
      <p:sp>
        <p:nvSpPr>
          <p:cNvPr id="257" name="Google Shape;257;p31"/>
          <p:cNvSpPr txBox="1"/>
          <p:nvPr/>
        </p:nvSpPr>
        <p:spPr>
          <a:xfrm>
            <a:off x="5831100" y="3328994"/>
            <a:ext cx="671400" cy="1371600"/>
          </a:xfrm>
          <a:prstGeom prst="rect">
            <a:avLst/>
          </a:prstGeom>
          <a:noFill/>
          <a:ln>
            <a:noFill/>
          </a:ln>
        </p:spPr>
        <p:txBody>
          <a:bodyPr anchorCtr="0" anchor="t" bIns="91425" lIns="91425" spcFirstLastPara="1" rIns="182875" wrap="square" tIns="91425">
            <a:noAutofit/>
          </a:bodyPr>
          <a:lstStyle/>
          <a:p>
            <a:pPr indent="0" lvl="0" marL="0" rtl="0" algn="r">
              <a:spcBef>
                <a:spcPts val="0"/>
              </a:spcBef>
              <a:spcAft>
                <a:spcPts val="0"/>
              </a:spcAft>
              <a:buNone/>
            </a:pPr>
            <a:r>
              <a:rPr lang="en" sz="3600">
                <a:solidFill>
                  <a:schemeClr val="dk1"/>
                </a:solidFill>
                <a:latin typeface="Libre Baskerville"/>
                <a:ea typeface="Libre Baskerville"/>
                <a:cs typeface="Libre Baskerville"/>
                <a:sym typeface="Libre Baskerville"/>
              </a:rPr>
              <a:t>6	</a:t>
            </a:r>
            <a:endParaRPr sz="3600">
              <a:solidFill>
                <a:schemeClr val="dk1"/>
              </a:solidFill>
              <a:latin typeface="Libre Baskerville"/>
              <a:ea typeface="Libre Baskerville"/>
              <a:cs typeface="Libre Baskerville"/>
              <a:sym typeface="Libre Baskerville"/>
            </a:endParaRPr>
          </a:p>
        </p:txBody>
      </p:sp>
      <p:sp>
        <p:nvSpPr>
          <p:cNvPr id="258" name="Google Shape;258;p31"/>
          <p:cNvSpPr txBox="1"/>
          <p:nvPr>
            <p:ph idx="3" type="body"/>
          </p:nvPr>
        </p:nvSpPr>
        <p:spPr>
          <a:xfrm>
            <a:off x="3314000" y="288600"/>
            <a:ext cx="2391300" cy="1371600"/>
          </a:xfrm>
          <a:prstGeom prst="rect">
            <a:avLst/>
          </a:prstGeom>
        </p:spPr>
        <p:txBody>
          <a:bodyPr anchorCtr="0" anchor="ctr" bIns="91425" lIns="91425" spcFirstLastPara="1" rIns="91425" wrap="square" tIns="91425">
            <a:noAutofit/>
          </a:bodyPr>
          <a:lstStyle>
            <a:lvl1pPr indent="-317500" lvl="0" marL="457200" algn="ctr">
              <a:spcBef>
                <a:spcPts val="0"/>
              </a:spcBef>
              <a:spcAft>
                <a:spcPts val="0"/>
              </a:spcAft>
              <a:buSzPts val="14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259" name="Google Shape;259;p31"/>
          <p:cNvSpPr txBox="1"/>
          <p:nvPr>
            <p:ph idx="4" type="body"/>
          </p:nvPr>
        </p:nvSpPr>
        <p:spPr>
          <a:xfrm>
            <a:off x="3314050" y="1808985"/>
            <a:ext cx="2391300" cy="1371600"/>
          </a:xfrm>
          <a:prstGeom prst="rect">
            <a:avLst/>
          </a:prstGeom>
        </p:spPr>
        <p:txBody>
          <a:bodyPr anchorCtr="0" anchor="ctr" bIns="91425" lIns="91425" spcFirstLastPara="1" rIns="91425" wrap="square" tIns="91425">
            <a:noAutofit/>
          </a:bodyPr>
          <a:lstStyle>
            <a:lvl1pPr indent="-317500" lvl="0" marL="457200" algn="ctr">
              <a:spcBef>
                <a:spcPts val="0"/>
              </a:spcBef>
              <a:spcAft>
                <a:spcPts val="0"/>
              </a:spcAft>
              <a:buSzPts val="14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260" name="Google Shape;260;p31"/>
          <p:cNvSpPr txBox="1"/>
          <p:nvPr>
            <p:ph idx="5" type="body"/>
          </p:nvPr>
        </p:nvSpPr>
        <p:spPr>
          <a:xfrm>
            <a:off x="6502500" y="288300"/>
            <a:ext cx="2391300" cy="1371600"/>
          </a:xfrm>
          <a:prstGeom prst="rect">
            <a:avLst/>
          </a:prstGeom>
        </p:spPr>
        <p:txBody>
          <a:bodyPr anchorCtr="0" anchor="ctr" bIns="91425" lIns="91425" spcFirstLastPara="1" rIns="91425" wrap="square" tIns="91425">
            <a:noAutofit/>
          </a:bodyPr>
          <a:lstStyle>
            <a:lvl1pPr indent="-317500" lvl="0" marL="457200" algn="ctr">
              <a:spcBef>
                <a:spcPts val="0"/>
              </a:spcBef>
              <a:spcAft>
                <a:spcPts val="0"/>
              </a:spcAft>
              <a:buSzPts val="14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261" name="Google Shape;261;p31"/>
          <p:cNvSpPr txBox="1"/>
          <p:nvPr>
            <p:ph idx="6" type="body"/>
          </p:nvPr>
        </p:nvSpPr>
        <p:spPr>
          <a:xfrm>
            <a:off x="6502450" y="1808835"/>
            <a:ext cx="2391300" cy="1371600"/>
          </a:xfrm>
          <a:prstGeom prst="rect">
            <a:avLst/>
          </a:prstGeom>
        </p:spPr>
        <p:txBody>
          <a:bodyPr anchorCtr="0" anchor="ctr" bIns="91425" lIns="91425" spcFirstLastPara="1" rIns="91425" wrap="square" tIns="91425">
            <a:noAutofit/>
          </a:bodyPr>
          <a:lstStyle>
            <a:lvl1pPr indent="-317500" lvl="0" marL="457200" algn="ctr">
              <a:spcBef>
                <a:spcPts val="0"/>
              </a:spcBef>
              <a:spcAft>
                <a:spcPts val="0"/>
              </a:spcAft>
              <a:buSzPts val="14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262" name="Google Shape;262;p31"/>
          <p:cNvSpPr txBox="1"/>
          <p:nvPr>
            <p:ph idx="7" type="body"/>
          </p:nvPr>
        </p:nvSpPr>
        <p:spPr>
          <a:xfrm>
            <a:off x="3314000" y="3329144"/>
            <a:ext cx="2391300" cy="1371600"/>
          </a:xfrm>
          <a:prstGeom prst="rect">
            <a:avLst/>
          </a:prstGeom>
        </p:spPr>
        <p:txBody>
          <a:bodyPr anchorCtr="0" anchor="ctr" bIns="91425" lIns="91425" spcFirstLastPara="1" rIns="91425" wrap="square" tIns="91425">
            <a:noAutofit/>
          </a:bodyPr>
          <a:lstStyle>
            <a:lvl1pPr indent="-317500" lvl="0" marL="457200" algn="ctr">
              <a:spcBef>
                <a:spcPts val="0"/>
              </a:spcBef>
              <a:spcAft>
                <a:spcPts val="0"/>
              </a:spcAft>
              <a:buSzPts val="14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263" name="Google Shape;263;p31"/>
          <p:cNvSpPr txBox="1"/>
          <p:nvPr>
            <p:ph idx="8" type="body"/>
          </p:nvPr>
        </p:nvSpPr>
        <p:spPr>
          <a:xfrm>
            <a:off x="6502450" y="3328994"/>
            <a:ext cx="2391300" cy="1371600"/>
          </a:xfrm>
          <a:prstGeom prst="rect">
            <a:avLst/>
          </a:prstGeom>
        </p:spPr>
        <p:txBody>
          <a:bodyPr anchorCtr="0" anchor="ctr" bIns="91425" lIns="91425" spcFirstLastPara="1" rIns="91425" wrap="square" tIns="91425">
            <a:noAutofit/>
          </a:bodyPr>
          <a:lstStyle>
            <a:lvl1pPr indent="-317500" lvl="0" marL="457200" algn="ctr">
              <a:spcBef>
                <a:spcPts val="0"/>
              </a:spcBef>
              <a:spcAft>
                <a:spcPts val="0"/>
              </a:spcAft>
              <a:buSzPts val="14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264" name="Google Shape;264;p31"/>
          <p:cNvSpPr/>
          <p:nvPr/>
        </p:nvSpPr>
        <p:spPr>
          <a:xfrm rot="5400000">
            <a:off x="8611250" y="4735800"/>
            <a:ext cx="321000" cy="494100"/>
          </a:xfrm>
          <a:prstGeom prst="round2SameRect">
            <a:avLst>
              <a:gd fmla="val 50000" name="adj1"/>
              <a:gd fmla="val 0" name="adj2"/>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265" name="Google Shape;265;p31"/>
          <p:cNvSpPr txBox="1"/>
          <p:nvPr>
            <p:ph idx="12" type="sldNum"/>
          </p:nvPr>
        </p:nvSpPr>
        <p:spPr>
          <a:xfrm>
            <a:off x="8526500" y="4822375"/>
            <a:ext cx="490500" cy="3210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Summary">
  <p:cSld name="CUSTOM_7">
    <p:spTree>
      <p:nvGrpSpPr>
        <p:cNvPr id="266" name="Shape 266"/>
        <p:cNvGrpSpPr/>
        <p:nvPr/>
      </p:nvGrpSpPr>
      <p:grpSpPr>
        <a:xfrm>
          <a:off x="0" y="0"/>
          <a:ext cx="0" cy="0"/>
          <a:chOff x="0" y="0"/>
          <a:chExt cx="0" cy="0"/>
        </a:xfrm>
      </p:grpSpPr>
      <p:sp>
        <p:nvSpPr>
          <p:cNvPr id="267" name="Google Shape;267;p32"/>
          <p:cNvSpPr/>
          <p:nvPr>
            <p:ph idx="2" type="pic"/>
          </p:nvPr>
        </p:nvSpPr>
        <p:spPr>
          <a:xfrm>
            <a:off x="3822106" y="0"/>
            <a:ext cx="5322000" cy="5143500"/>
          </a:xfrm>
          <a:prstGeom prst="rect">
            <a:avLst/>
          </a:prstGeom>
          <a:noFill/>
          <a:ln>
            <a:noFill/>
          </a:ln>
        </p:spPr>
      </p:sp>
      <p:sp>
        <p:nvSpPr>
          <p:cNvPr id="268" name="Google Shape;268;p32"/>
          <p:cNvSpPr txBox="1"/>
          <p:nvPr>
            <p:ph type="title"/>
          </p:nvPr>
        </p:nvSpPr>
        <p:spPr>
          <a:xfrm>
            <a:off x="125700" y="134475"/>
            <a:ext cx="4111200" cy="1737000"/>
          </a:xfrm>
          <a:prstGeom prst="rect">
            <a:avLst/>
          </a:prstGeom>
        </p:spPr>
        <p:txBody>
          <a:bodyPr anchorCtr="0" anchor="t" bIns="91425" lIns="91425" spcFirstLastPara="1" rIns="91425" wrap="square" tIns="91425">
            <a:noAutofit/>
          </a:bodyPr>
          <a:lstStyle>
            <a:lvl1pPr lvl="0">
              <a:spcBef>
                <a:spcPts val="0"/>
              </a:spcBef>
              <a:spcAft>
                <a:spcPts val="0"/>
              </a:spcAft>
              <a:buSzPts val="5600"/>
              <a:buNone/>
              <a:defRPr/>
            </a:lvl1pPr>
            <a:lvl2pPr lvl="1">
              <a:spcBef>
                <a:spcPts val="0"/>
              </a:spcBef>
              <a:spcAft>
                <a:spcPts val="0"/>
              </a:spcAft>
              <a:buSzPts val="5600"/>
              <a:buFont typeface="Libre Baskerville"/>
              <a:buNone/>
              <a:defRPr sz="5600"/>
            </a:lvl2pPr>
            <a:lvl3pPr lvl="2">
              <a:spcBef>
                <a:spcPts val="0"/>
              </a:spcBef>
              <a:spcAft>
                <a:spcPts val="0"/>
              </a:spcAft>
              <a:buSzPts val="5600"/>
              <a:buFont typeface="Libre Baskerville"/>
              <a:buNone/>
              <a:defRPr sz="5600"/>
            </a:lvl3pPr>
            <a:lvl4pPr lvl="3">
              <a:spcBef>
                <a:spcPts val="0"/>
              </a:spcBef>
              <a:spcAft>
                <a:spcPts val="0"/>
              </a:spcAft>
              <a:buSzPts val="5600"/>
              <a:buFont typeface="Libre Baskerville"/>
              <a:buNone/>
              <a:defRPr sz="5600"/>
            </a:lvl4pPr>
            <a:lvl5pPr lvl="4">
              <a:spcBef>
                <a:spcPts val="0"/>
              </a:spcBef>
              <a:spcAft>
                <a:spcPts val="0"/>
              </a:spcAft>
              <a:buSzPts val="5600"/>
              <a:buFont typeface="Libre Baskerville"/>
              <a:buNone/>
              <a:defRPr sz="5600"/>
            </a:lvl5pPr>
            <a:lvl6pPr lvl="5">
              <a:spcBef>
                <a:spcPts val="0"/>
              </a:spcBef>
              <a:spcAft>
                <a:spcPts val="0"/>
              </a:spcAft>
              <a:buSzPts val="5600"/>
              <a:buFont typeface="Libre Baskerville"/>
              <a:buNone/>
              <a:defRPr sz="5600"/>
            </a:lvl6pPr>
            <a:lvl7pPr lvl="6">
              <a:spcBef>
                <a:spcPts val="0"/>
              </a:spcBef>
              <a:spcAft>
                <a:spcPts val="0"/>
              </a:spcAft>
              <a:buSzPts val="5600"/>
              <a:buFont typeface="Libre Baskerville"/>
              <a:buNone/>
              <a:defRPr sz="5600"/>
            </a:lvl7pPr>
            <a:lvl8pPr lvl="7">
              <a:spcBef>
                <a:spcPts val="0"/>
              </a:spcBef>
              <a:spcAft>
                <a:spcPts val="0"/>
              </a:spcAft>
              <a:buSzPts val="5600"/>
              <a:buFont typeface="Libre Baskerville"/>
              <a:buNone/>
              <a:defRPr sz="5600"/>
            </a:lvl8pPr>
            <a:lvl9pPr lvl="8">
              <a:spcBef>
                <a:spcPts val="0"/>
              </a:spcBef>
              <a:spcAft>
                <a:spcPts val="0"/>
              </a:spcAft>
              <a:buSzPts val="5600"/>
              <a:buFont typeface="Libre Baskerville"/>
              <a:buNone/>
              <a:defRPr sz="5600"/>
            </a:lvl9pPr>
          </a:lstStyle>
          <a:p/>
        </p:txBody>
      </p:sp>
      <p:sp>
        <p:nvSpPr>
          <p:cNvPr id="269" name="Google Shape;269;p32"/>
          <p:cNvSpPr txBox="1"/>
          <p:nvPr>
            <p:ph idx="1" type="body"/>
          </p:nvPr>
        </p:nvSpPr>
        <p:spPr>
          <a:xfrm>
            <a:off x="251400" y="2985775"/>
            <a:ext cx="3570900" cy="1541400"/>
          </a:xfrm>
          <a:prstGeom prst="rect">
            <a:avLst/>
          </a:prstGeom>
        </p:spPr>
        <p:txBody>
          <a:bodyPr anchorCtr="0" anchor="b"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ne Graph">
  <p:cSld name="CUSTOM_5">
    <p:spTree>
      <p:nvGrpSpPr>
        <p:cNvPr id="270" name="Shape 270"/>
        <p:cNvGrpSpPr/>
        <p:nvPr/>
      </p:nvGrpSpPr>
      <p:grpSpPr>
        <a:xfrm>
          <a:off x="0" y="0"/>
          <a:ext cx="0" cy="0"/>
          <a:chOff x="0" y="0"/>
          <a:chExt cx="0" cy="0"/>
        </a:xfrm>
      </p:grpSpPr>
      <p:sp>
        <p:nvSpPr>
          <p:cNvPr id="271" name="Google Shape;271;p33"/>
          <p:cNvSpPr/>
          <p:nvPr/>
        </p:nvSpPr>
        <p:spPr>
          <a:xfrm rot="5400000">
            <a:off x="4391175" y="560850"/>
            <a:ext cx="321000" cy="8851800"/>
          </a:xfrm>
          <a:prstGeom prst="round2SameRect">
            <a:avLst>
              <a:gd fmla="val 50000" name="adj1"/>
              <a:gd fmla="val 5000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272" name="Google Shape;272;p33"/>
          <p:cNvSpPr txBox="1"/>
          <p:nvPr>
            <p:ph idx="1" type="subTitle"/>
          </p:nvPr>
        </p:nvSpPr>
        <p:spPr>
          <a:xfrm>
            <a:off x="125700" y="125592"/>
            <a:ext cx="2140500" cy="405000"/>
          </a:xfrm>
          <a:prstGeom prst="rect">
            <a:avLst/>
          </a:prstGeom>
        </p:spPr>
        <p:txBody>
          <a:bodyPr anchorCtr="0" anchor="t" bIns="91425" lIns="91425" spcFirstLastPara="1" rIns="91425" wrap="square" tIns="91425">
            <a:noAutofit/>
          </a:bodyPr>
          <a:lstStyle>
            <a:lvl1pPr lvl="0">
              <a:spcBef>
                <a:spcPts val="0"/>
              </a:spcBef>
              <a:spcAft>
                <a:spcPts val="0"/>
              </a:spcAft>
              <a:buSzPts val="1000"/>
              <a:buNone/>
              <a:defRPr/>
            </a:lvl1pPr>
            <a:lvl2pPr lvl="1">
              <a:spcBef>
                <a:spcPts val="0"/>
              </a:spcBef>
              <a:spcAft>
                <a:spcPts val="0"/>
              </a:spcAft>
              <a:buSzPts val="1000"/>
              <a:buNone/>
              <a:defRPr/>
            </a:lvl2pPr>
            <a:lvl3pPr lvl="2">
              <a:spcBef>
                <a:spcPts val="0"/>
              </a:spcBef>
              <a:spcAft>
                <a:spcPts val="0"/>
              </a:spcAft>
              <a:buSzPts val="1000"/>
              <a:buNone/>
              <a:defRPr/>
            </a:lvl3pPr>
            <a:lvl4pPr lvl="3">
              <a:spcBef>
                <a:spcPts val="0"/>
              </a:spcBef>
              <a:spcAft>
                <a:spcPts val="0"/>
              </a:spcAft>
              <a:buSzPts val="1000"/>
              <a:buNone/>
              <a:defRPr/>
            </a:lvl4pPr>
            <a:lvl5pPr lvl="4">
              <a:spcBef>
                <a:spcPts val="0"/>
              </a:spcBef>
              <a:spcAft>
                <a:spcPts val="0"/>
              </a:spcAft>
              <a:buSzPts val="1000"/>
              <a:buNone/>
              <a:defRPr/>
            </a:lvl5pPr>
            <a:lvl6pPr lvl="5">
              <a:spcBef>
                <a:spcPts val="0"/>
              </a:spcBef>
              <a:spcAft>
                <a:spcPts val="0"/>
              </a:spcAft>
              <a:buSzPts val="1000"/>
              <a:buNone/>
              <a:defRPr/>
            </a:lvl6pPr>
            <a:lvl7pPr lvl="6">
              <a:spcBef>
                <a:spcPts val="0"/>
              </a:spcBef>
              <a:spcAft>
                <a:spcPts val="0"/>
              </a:spcAft>
              <a:buSzPts val="1000"/>
              <a:buNone/>
              <a:defRPr/>
            </a:lvl7pPr>
            <a:lvl8pPr lvl="7">
              <a:spcBef>
                <a:spcPts val="0"/>
              </a:spcBef>
              <a:spcAft>
                <a:spcPts val="0"/>
              </a:spcAft>
              <a:buSzPts val="1000"/>
              <a:buNone/>
              <a:defRPr/>
            </a:lvl8pPr>
            <a:lvl9pPr lvl="8">
              <a:spcBef>
                <a:spcPts val="0"/>
              </a:spcBef>
              <a:spcAft>
                <a:spcPts val="0"/>
              </a:spcAft>
              <a:buSzPts val="1000"/>
              <a:buNone/>
              <a:defRPr/>
            </a:lvl9pPr>
          </a:lstStyle>
          <a:p/>
        </p:txBody>
      </p:sp>
      <p:sp>
        <p:nvSpPr>
          <p:cNvPr id="273" name="Google Shape;273;p33"/>
          <p:cNvSpPr txBox="1"/>
          <p:nvPr>
            <p:ph idx="2" type="body"/>
          </p:nvPr>
        </p:nvSpPr>
        <p:spPr>
          <a:xfrm>
            <a:off x="125600" y="530600"/>
            <a:ext cx="4782600" cy="1082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74" name="Google Shape;274;p33"/>
          <p:cNvSpPr txBox="1"/>
          <p:nvPr>
            <p:ph type="title"/>
          </p:nvPr>
        </p:nvSpPr>
        <p:spPr>
          <a:xfrm>
            <a:off x="6355500" y="125600"/>
            <a:ext cx="2662800" cy="1389600"/>
          </a:xfrm>
          <a:prstGeom prst="rect">
            <a:avLst/>
          </a:prstGeom>
        </p:spPr>
        <p:txBody>
          <a:bodyPr anchorCtr="0" anchor="t" bIns="91425" lIns="91425" spcFirstLastPara="1" rIns="91425" wrap="square" tIns="91425">
            <a:noAutofit/>
          </a:bodyPr>
          <a:lstStyle>
            <a:lvl1pPr lvl="0" algn="r">
              <a:spcBef>
                <a:spcPts val="0"/>
              </a:spcBef>
              <a:spcAft>
                <a:spcPts val="0"/>
              </a:spcAft>
              <a:buSzPts val="7200"/>
              <a:buNone/>
              <a:defRPr b="1" sz="7200"/>
            </a:lvl1pPr>
            <a:lvl2pPr lvl="1" algn="r">
              <a:spcBef>
                <a:spcPts val="0"/>
              </a:spcBef>
              <a:spcAft>
                <a:spcPts val="0"/>
              </a:spcAft>
              <a:buSzPts val="7200"/>
              <a:buFont typeface="Libre Baskerville"/>
              <a:buNone/>
              <a:defRPr b="1" sz="7200"/>
            </a:lvl2pPr>
            <a:lvl3pPr lvl="2" algn="r">
              <a:spcBef>
                <a:spcPts val="0"/>
              </a:spcBef>
              <a:spcAft>
                <a:spcPts val="0"/>
              </a:spcAft>
              <a:buSzPts val="7200"/>
              <a:buFont typeface="Libre Baskerville"/>
              <a:buNone/>
              <a:defRPr b="1" sz="7200"/>
            </a:lvl3pPr>
            <a:lvl4pPr lvl="3" algn="r">
              <a:spcBef>
                <a:spcPts val="0"/>
              </a:spcBef>
              <a:spcAft>
                <a:spcPts val="0"/>
              </a:spcAft>
              <a:buSzPts val="7200"/>
              <a:buFont typeface="Libre Baskerville"/>
              <a:buNone/>
              <a:defRPr b="1" sz="7200"/>
            </a:lvl4pPr>
            <a:lvl5pPr lvl="4" algn="r">
              <a:spcBef>
                <a:spcPts val="0"/>
              </a:spcBef>
              <a:spcAft>
                <a:spcPts val="0"/>
              </a:spcAft>
              <a:buSzPts val="7200"/>
              <a:buFont typeface="Libre Baskerville"/>
              <a:buNone/>
              <a:defRPr b="1" sz="7200"/>
            </a:lvl5pPr>
            <a:lvl6pPr lvl="5" algn="r">
              <a:spcBef>
                <a:spcPts val="0"/>
              </a:spcBef>
              <a:spcAft>
                <a:spcPts val="0"/>
              </a:spcAft>
              <a:buSzPts val="7200"/>
              <a:buFont typeface="Libre Baskerville"/>
              <a:buNone/>
              <a:defRPr b="1" sz="7200"/>
            </a:lvl6pPr>
            <a:lvl7pPr lvl="6" algn="r">
              <a:spcBef>
                <a:spcPts val="0"/>
              </a:spcBef>
              <a:spcAft>
                <a:spcPts val="0"/>
              </a:spcAft>
              <a:buSzPts val="7200"/>
              <a:buFont typeface="Libre Baskerville"/>
              <a:buNone/>
              <a:defRPr b="1" sz="7200"/>
            </a:lvl7pPr>
            <a:lvl8pPr lvl="7" algn="r">
              <a:spcBef>
                <a:spcPts val="0"/>
              </a:spcBef>
              <a:spcAft>
                <a:spcPts val="0"/>
              </a:spcAft>
              <a:buSzPts val="7200"/>
              <a:buFont typeface="Libre Baskerville"/>
              <a:buNone/>
              <a:defRPr b="1" sz="7200"/>
            </a:lvl8pPr>
            <a:lvl9pPr lvl="8" algn="r">
              <a:spcBef>
                <a:spcPts val="0"/>
              </a:spcBef>
              <a:spcAft>
                <a:spcPts val="0"/>
              </a:spcAft>
              <a:buSzPts val="7200"/>
              <a:buFont typeface="Libre Baskerville"/>
              <a:buNone/>
              <a:defRPr b="1" sz="7200"/>
            </a:lvl9pPr>
          </a:lstStyle>
          <a:p/>
        </p:txBody>
      </p:sp>
      <p:cxnSp>
        <p:nvCxnSpPr>
          <p:cNvPr id="275" name="Google Shape;275;p33"/>
          <p:cNvCxnSpPr/>
          <p:nvPr/>
        </p:nvCxnSpPr>
        <p:spPr>
          <a:xfrm>
            <a:off x="2762250" y="4827350"/>
            <a:ext cx="0" cy="316800"/>
          </a:xfrm>
          <a:prstGeom prst="straightConnector1">
            <a:avLst/>
          </a:prstGeom>
          <a:noFill/>
          <a:ln cap="flat" cmpd="sng" w="9525">
            <a:solidFill>
              <a:schemeClr val="dk1"/>
            </a:solidFill>
            <a:prstDash val="solid"/>
            <a:round/>
            <a:headEnd len="med" w="med" type="none"/>
            <a:tailEnd len="med" w="med" type="none"/>
          </a:ln>
        </p:spPr>
      </p:cxnSp>
      <p:sp>
        <p:nvSpPr>
          <p:cNvPr id="276" name="Google Shape;276;p33"/>
          <p:cNvSpPr txBox="1"/>
          <p:nvPr>
            <p:ph idx="3" type="subTitle"/>
          </p:nvPr>
        </p:nvSpPr>
        <p:spPr>
          <a:xfrm>
            <a:off x="251400" y="4827075"/>
            <a:ext cx="2205900" cy="314100"/>
          </a:xfrm>
          <a:prstGeom prst="rect">
            <a:avLst/>
          </a:prstGeom>
        </p:spPr>
        <p:txBody>
          <a:bodyPr anchorCtr="0" anchor="t" bIns="91425" lIns="91425" spcFirstLastPara="1" rIns="91425" wrap="square" tIns="91425">
            <a:noAutofit/>
          </a:bodyPr>
          <a:lstStyle>
            <a:lvl1pPr lvl="0">
              <a:spcBef>
                <a:spcPts val="0"/>
              </a:spcBef>
              <a:spcAft>
                <a:spcPts val="0"/>
              </a:spcAft>
              <a:buSzPts val="800"/>
              <a:buNone/>
              <a:defRPr sz="800"/>
            </a:lvl1pPr>
            <a:lvl2pPr lvl="1">
              <a:spcBef>
                <a:spcPts val="0"/>
              </a:spcBef>
              <a:spcAft>
                <a:spcPts val="0"/>
              </a:spcAft>
              <a:buSzPts val="1000"/>
              <a:buNone/>
              <a:defRPr/>
            </a:lvl2pPr>
            <a:lvl3pPr lvl="2">
              <a:spcBef>
                <a:spcPts val="0"/>
              </a:spcBef>
              <a:spcAft>
                <a:spcPts val="0"/>
              </a:spcAft>
              <a:buSzPts val="1000"/>
              <a:buNone/>
              <a:defRPr/>
            </a:lvl3pPr>
            <a:lvl4pPr lvl="3">
              <a:spcBef>
                <a:spcPts val="0"/>
              </a:spcBef>
              <a:spcAft>
                <a:spcPts val="0"/>
              </a:spcAft>
              <a:buSzPts val="1000"/>
              <a:buNone/>
              <a:defRPr/>
            </a:lvl4pPr>
            <a:lvl5pPr lvl="4">
              <a:spcBef>
                <a:spcPts val="0"/>
              </a:spcBef>
              <a:spcAft>
                <a:spcPts val="0"/>
              </a:spcAft>
              <a:buSzPts val="1000"/>
              <a:buNone/>
              <a:defRPr/>
            </a:lvl5pPr>
            <a:lvl6pPr lvl="5">
              <a:spcBef>
                <a:spcPts val="0"/>
              </a:spcBef>
              <a:spcAft>
                <a:spcPts val="0"/>
              </a:spcAft>
              <a:buSzPts val="1000"/>
              <a:buNone/>
              <a:defRPr/>
            </a:lvl6pPr>
            <a:lvl7pPr lvl="6">
              <a:spcBef>
                <a:spcPts val="0"/>
              </a:spcBef>
              <a:spcAft>
                <a:spcPts val="0"/>
              </a:spcAft>
              <a:buSzPts val="1000"/>
              <a:buNone/>
              <a:defRPr/>
            </a:lvl7pPr>
            <a:lvl8pPr lvl="7">
              <a:spcBef>
                <a:spcPts val="0"/>
              </a:spcBef>
              <a:spcAft>
                <a:spcPts val="0"/>
              </a:spcAft>
              <a:buSzPts val="1000"/>
              <a:buNone/>
              <a:defRPr/>
            </a:lvl8pPr>
            <a:lvl9pPr lvl="8">
              <a:spcBef>
                <a:spcPts val="0"/>
              </a:spcBef>
              <a:spcAft>
                <a:spcPts val="0"/>
              </a:spcAft>
              <a:buSzPts val="1000"/>
              <a:buNone/>
              <a:defRPr/>
            </a:lvl9pPr>
          </a:lstStyle>
          <a:p/>
        </p:txBody>
      </p:sp>
      <p:sp>
        <p:nvSpPr>
          <p:cNvPr id="277" name="Google Shape;277;p33"/>
          <p:cNvSpPr txBox="1"/>
          <p:nvPr>
            <p:ph idx="4" type="subTitle"/>
          </p:nvPr>
        </p:nvSpPr>
        <p:spPr>
          <a:xfrm>
            <a:off x="3545100" y="4829700"/>
            <a:ext cx="2053800" cy="314100"/>
          </a:xfrm>
          <a:prstGeom prst="rect">
            <a:avLst/>
          </a:prstGeom>
        </p:spPr>
        <p:txBody>
          <a:bodyPr anchorCtr="0" anchor="t" bIns="91425" lIns="91425" spcFirstLastPara="1" rIns="91425" wrap="square" tIns="91425">
            <a:noAutofit/>
          </a:bodyPr>
          <a:lstStyle>
            <a:lvl1pPr lvl="0" algn="ctr">
              <a:spcBef>
                <a:spcPts val="0"/>
              </a:spcBef>
              <a:spcAft>
                <a:spcPts val="0"/>
              </a:spcAft>
              <a:buSzPts val="800"/>
              <a:buNone/>
              <a:defRPr sz="800"/>
            </a:lvl1pPr>
            <a:lvl2pPr lvl="1" algn="ctr">
              <a:spcBef>
                <a:spcPts val="0"/>
              </a:spcBef>
              <a:spcAft>
                <a:spcPts val="0"/>
              </a:spcAft>
              <a:buSzPts val="1000"/>
              <a:buNone/>
              <a:defRPr/>
            </a:lvl2pPr>
            <a:lvl3pPr lvl="2" algn="ctr">
              <a:spcBef>
                <a:spcPts val="0"/>
              </a:spcBef>
              <a:spcAft>
                <a:spcPts val="0"/>
              </a:spcAft>
              <a:buSzPts val="1000"/>
              <a:buNone/>
              <a:defRPr/>
            </a:lvl3pPr>
            <a:lvl4pPr lvl="3" algn="ctr">
              <a:spcBef>
                <a:spcPts val="0"/>
              </a:spcBef>
              <a:spcAft>
                <a:spcPts val="0"/>
              </a:spcAft>
              <a:buSzPts val="1000"/>
              <a:buNone/>
              <a:defRPr/>
            </a:lvl4pPr>
            <a:lvl5pPr lvl="4" algn="ctr">
              <a:spcBef>
                <a:spcPts val="0"/>
              </a:spcBef>
              <a:spcAft>
                <a:spcPts val="0"/>
              </a:spcAft>
              <a:buSzPts val="1000"/>
              <a:buNone/>
              <a:defRPr/>
            </a:lvl5pPr>
            <a:lvl6pPr lvl="5" algn="ctr">
              <a:spcBef>
                <a:spcPts val="0"/>
              </a:spcBef>
              <a:spcAft>
                <a:spcPts val="0"/>
              </a:spcAft>
              <a:buSzPts val="1000"/>
              <a:buNone/>
              <a:defRPr/>
            </a:lvl6pPr>
            <a:lvl7pPr lvl="6" algn="ctr">
              <a:spcBef>
                <a:spcPts val="0"/>
              </a:spcBef>
              <a:spcAft>
                <a:spcPts val="0"/>
              </a:spcAft>
              <a:buSzPts val="1000"/>
              <a:buNone/>
              <a:defRPr/>
            </a:lvl7pPr>
            <a:lvl8pPr lvl="7" algn="ctr">
              <a:spcBef>
                <a:spcPts val="0"/>
              </a:spcBef>
              <a:spcAft>
                <a:spcPts val="0"/>
              </a:spcAft>
              <a:buSzPts val="1000"/>
              <a:buNone/>
              <a:defRPr/>
            </a:lvl8pPr>
            <a:lvl9pPr lvl="8" algn="ctr">
              <a:spcBef>
                <a:spcPts val="0"/>
              </a:spcBef>
              <a:spcAft>
                <a:spcPts val="0"/>
              </a:spcAft>
              <a:buSzPts val="1000"/>
              <a:buNone/>
              <a:defRPr/>
            </a:lvl9pPr>
          </a:lstStyle>
          <a:p/>
        </p:txBody>
      </p:sp>
      <p:sp>
        <p:nvSpPr>
          <p:cNvPr id="278" name="Google Shape;278;p33"/>
          <p:cNvSpPr/>
          <p:nvPr/>
        </p:nvSpPr>
        <p:spPr>
          <a:xfrm rot="5400000">
            <a:off x="8611250" y="4735800"/>
            <a:ext cx="321000" cy="494100"/>
          </a:xfrm>
          <a:prstGeom prst="round2SameRect">
            <a:avLst>
              <a:gd fmla="val 50000" name="adj1"/>
              <a:gd fmla="val 0" name="adj2"/>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279" name="Google Shape;279;p33"/>
          <p:cNvSpPr txBox="1"/>
          <p:nvPr>
            <p:ph idx="12" type="sldNum"/>
          </p:nvPr>
        </p:nvSpPr>
        <p:spPr>
          <a:xfrm>
            <a:off x="8526500" y="4822375"/>
            <a:ext cx="490500" cy="3210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ext Steps">
  <p:cSld name="CAPTION_ONLY">
    <p:bg>
      <p:bgPr>
        <a:solidFill>
          <a:schemeClr val="dk1"/>
        </a:solidFill>
      </p:bgPr>
    </p:bg>
    <p:spTree>
      <p:nvGrpSpPr>
        <p:cNvPr id="280" name="Shape 280"/>
        <p:cNvGrpSpPr/>
        <p:nvPr/>
      </p:nvGrpSpPr>
      <p:grpSpPr>
        <a:xfrm>
          <a:off x="0" y="0"/>
          <a:ext cx="0" cy="0"/>
          <a:chOff x="0" y="0"/>
          <a:chExt cx="0" cy="0"/>
        </a:xfrm>
      </p:grpSpPr>
      <p:sp>
        <p:nvSpPr>
          <p:cNvPr id="281" name="Google Shape;281;p34"/>
          <p:cNvSpPr/>
          <p:nvPr/>
        </p:nvSpPr>
        <p:spPr>
          <a:xfrm>
            <a:off x="845375" y="0"/>
            <a:ext cx="5352900" cy="4829700"/>
          </a:xfrm>
          <a:prstGeom prst="roundRect">
            <a:avLst>
              <a:gd fmla="val 11511"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303030"/>
              </a:solidFill>
            </a:endParaRPr>
          </a:p>
        </p:txBody>
      </p:sp>
      <p:sp>
        <p:nvSpPr>
          <p:cNvPr id="282" name="Google Shape;282;p34"/>
          <p:cNvSpPr/>
          <p:nvPr/>
        </p:nvSpPr>
        <p:spPr>
          <a:xfrm>
            <a:off x="0" y="0"/>
            <a:ext cx="2762400" cy="5143500"/>
          </a:xfrm>
          <a:prstGeom prst="roundRect">
            <a:avLst>
              <a:gd fmla="val 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303030"/>
              </a:solidFill>
            </a:endParaRPr>
          </a:p>
        </p:txBody>
      </p:sp>
      <p:sp>
        <p:nvSpPr>
          <p:cNvPr id="283" name="Google Shape;283;p34"/>
          <p:cNvSpPr/>
          <p:nvPr/>
        </p:nvSpPr>
        <p:spPr>
          <a:xfrm rot="5400000">
            <a:off x="4391175" y="560850"/>
            <a:ext cx="321000" cy="8851800"/>
          </a:xfrm>
          <a:prstGeom prst="round2SameRect">
            <a:avLst>
              <a:gd fmla="val 50000" name="adj1"/>
              <a:gd fmla="val 50000" name="adj2"/>
            </a:avLst>
          </a:prstGeom>
          <a:solidFill>
            <a:schemeClr val="dk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284" name="Google Shape;284;p34"/>
          <p:cNvSpPr txBox="1"/>
          <p:nvPr>
            <p:ph type="title"/>
          </p:nvPr>
        </p:nvSpPr>
        <p:spPr>
          <a:xfrm>
            <a:off x="125700" y="125600"/>
            <a:ext cx="2391300" cy="1685100"/>
          </a:xfrm>
          <a:prstGeom prst="rect">
            <a:avLst/>
          </a:prstGeom>
        </p:spPr>
        <p:txBody>
          <a:bodyPr anchorCtr="0" anchor="t" bIns="91425" lIns="91425" spcFirstLastPara="1" rIns="91425" wrap="square" tIns="91425">
            <a:noAutofit/>
          </a:bodyPr>
          <a:lstStyle>
            <a:lvl1pPr lvl="0">
              <a:spcBef>
                <a:spcPts val="0"/>
              </a:spcBef>
              <a:spcAft>
                <a:spcPts val="0"/>
              </a:spcAft>
              <a:buSzPts val="5600"/>
              <a:buNone/>
              <a:defRPr/>
            </a:lvl1pPr>
            <a:lvl2pPr lvl="1">
              <a:spcBef>
                <a:spcPts val="0"/>
              </a:spcBef>
              <a:spcAft>
                <a:spcPts val="0"/>
              </a:spcAft>
              <a:buSzPts val="1400"/>
              <a:buNone/>
              <a:defRPr>
                <a:latin typeface="Roboto"/>
                <a:ea typeface="Roboto"/>
                <a:cs typeface="Roboto"/>
                <a:sym typeface="Roboto"/>
              </a:defRPr>
            </a:lvl2pPr>
            <a:lvl3pPr lvl="2">
              <a:spcBef>
                <a:spcPts val="0"/>
              </a:spcBef>
              <a:spcAft>
                <a:spcPts val="0"/>
              </a:spcAft>
              <a:buSzPts val="1400"/>
              <a:buNone/>
              <a:defRPr>
                <a:latin typeface="Roboto"/>
                <a:ea typeface="Roboto"/>
                <a:cs typeface="Roboto"/>
                <a:sym typeface="Roboto"/>
              </a:defRPr>
            </a:lvl3pPr>
            <a:lvl4pPr lvl="3">
              <a:spcBef>
                <a:spcPts val="0"/>
              </a:spcBef>
              <a:spcAft>
                <a:spcPts val="0"/>
              </a:spcAft>
              <a:buSzPts val="1400"/>
              <a:buNone/>
              <a:defRPr>
                <a:latin typeface="Roboto"/>
                <a:ea typeface="Roboto"/>
                <a:cs typeface="Roboto"/>
                <a:sym typeface="Roboto"/>
              </a:defRPr>
            </a:lvl4pPr>
            <a:lvl5pPr lvl="4">
              <a:spcBef>
                <a:spcPts val="0"/>
              </a:spcBef>
              <a:spcAft>
                <a:spcPts val="0"/>
              </a:spcAft>
              <a:buSzPts val="1400"/>
              <a:buNone/>
              <a:defRPr>
                <a:latin typeface="Roboto"/>
                <a:ea typeface="Roboto"/>
                <a:cs typeface="Roboto"/>
                <a:sym typeface="Roboto"/>
              </a:defRPr>
            </a:lvl5pPr>
            <a:lvl6pPr lvl="5">
              <a:spcBef>
                <a:spcPts val="0"/>
              </a:spcBef>
              <a:spcAft>
                <a:spcPts val="0"/>
              </a:spcAft>
              <a:buSzPts val="1400"/>
              <a:buNone/>
              <a:defRPr>
                <a:latin typeface="Roboto"/>
                <a:ea typeface="Roboto"/>
                <a:cs typeface="Roboto"/>
                <a:sym typeface="Roboto"/>
              </a:defRPr>
            </a:lvl6pPr>
            <a:lvl7pPr lvl="6">
              <a:spcBef>
                <a:spcPts val="0"/>
              </a:spcBef>
              <a:spcAft>
                <a:spcPts val="0"/>
              </a:spcAft>
              <a:buSzPts val="1400"/>
              <a:buNone/>
              <a:defRPr>
                <a:latin typeface="Roboto"/>
                <a:ea typeface="Roboto"/>
                <a:cs typeface="Roboto"/>
                <a:sym typeface="Roboto"/>
              </a:defRPr>
            </a:lvl7pPr>
            <a:lvl8pPr lvl="7">
              <a:spcBef>
                <a:spcPts val="0"/>
              </a:spcBef>
              <a:spcAft>
                <a:spcPts val="0"/>
              </a:spcAft>
              <a:buSzPts val="1400"/>
              <a:buNone/>
              <a:defRPr>
                <a:latin typeface="Roboto"/>
                <a:ea typeface="Roboto"/>
                <a:cs typeface="Roboto"/>
                <a:sym typeface="Roboto"/>
              </a:defRPr>
            </a:lvl8pPr>
            <a:lvl9pPr lvl="8">
              <a:spcBef>
                <a:spcPts val="0"/>
              </a:spcBef>
              <a:spcAft>
                <a:spcPts val="0"/>
              </a:spcAft>
              <a:buSzPts val="1400"/>
              <a:buNone/>
              <a:defRPr>
                <a:latin typeface="Roboto"/>
                <a:ea typeface="Roboto"/>
                <a:cs typeface="Roboto"/>
                <a:sym typeface="Roboto"/>
              </a:defRPr>
            </a:lvl9pPr>
          </a:lstStyle>
          <a:p/>
        </p:txBody>
      </p:sp>
      <p:sp>
        <p:nvSpPr>
          <p:cNvPr id="285" name="Google Shape;285;p34"/>
          <p:cNvSpPr txBox="1"/>
          <p:nvPr>
            <p:ph idx="1" type="subTitle"/>
          </p:nvPr>
        </p:nvSpPr>
        <p:spPr>
          <a:xfrm>
            <a:off x="2963075" y="132492"/>
            <a:ext cx="2140500" cy="405000"/>
          </a:xfrm>
          <a:prstGeom prst="rect">
            <a:avLst/>
          </a:prstGeom>
        </p:spPr>
        <p:txBody>
          <a:bodyPr anchorCtr="0" anchor="t" bIns="91425" lIns="91425" spcFirstLastPara="1" rIns="91425" wrap="square" tIns="91425">
            <a:noAutofit/>
          </a:bodyPr>
          <a:lstStyle>
            <a:lvl1pPr lvl="0">
              <a:spcBef>
                <a:spcPts val="0"/>
              </a:spcBef>
              <a:spcAft>
                <a:spcPts val="0"/>
              </a:spcAft>
              <a:buSzPts val="1000"/>
              <a:buNone/>
              <a:defRPr/>
            </a:lvl1pPr>
            <a:lvl2pPr lvl="1">
              <a:spcBef>
                <a:spcPts val="0"/>
              </a:spcBef>
              <a:spcAft>
                <a:spcPts val="0"/>
              </a:spcAft>
              <a:buSzPts val="1000"/>
              <a:buNone/>
              <a:defRPr/>
            </a:lvl2pPr>
            <a:lvl3pPr lvl="2">
              <a:spcBef>
                <a:spcPts val="0"/>
              </a:spcBef>
              <a:spcAft>
                <a:spcPts val="0"/>
              </a:spcAft>
              <a:buSzPts val="1000"/>
              <a:buNone/>
              <a:defRPr/>
            </a:lvl3pPr>
            <a:lvl4pPr lvl="3">
              <a:spcBef>
                <a:spcPts val="0"/>
              </a:spcBef>
              <a:spcAft>
                <a:spcPts val="0"/>
              </a:spcAft>
              <a:buSzPts val="1000"/>
              <a:buNone/>
              <a:defRPr/>
            </a:lvl4pPr>
            <a:lvl5pPr lvl="4">
              <a:spcBef>
                <a:spcPts val="0"/>
              </a:spcBef>
              <a:spcAft>
                <a:spcPts val="0"/>
              </a:spcAft>
              <a:buSzPts val="1000"/>
              <a:buNone/>
              <a:defRPr/>
            </a:lvl5pPr>
            <a:lvl6pPr lvl="5">
              <a:spcBef>
                <a:spcPts val="0"/>
              </a:spcBef>
              <a:spcAft>
                <a:spcPts val="0"/>
              </a:spcAft>
              <a:buSzPts val="1000"/>
              <a:buNone/>
              <a:defRPr/>
            </a:lvl6pPr>
            <a:lvl7pPr lvl="6">
              <a:spcBef>
                <a:spcPts val="0"/>
              </a:spcBef>
              <a:spcAft>
                <a:spcPts val="0"/>
              </a:spcAft>
              <a:buSzPts val="1000"/>
              <a:buNone/>
              <a:defRPr/>
            </a:lvl7pPr>
            <a:lvl8pPr lvl="7">
              <a:spcBef>
                <a:spcPts val="0"/>
              </a:spcBef>
              <a:spcAft>
                <a:spcPts val="0"/>
              </a:spcAft>
              <a:buSzPts val="1000"/>
              <a:buNone/>
              <a:defRPr/>
            </a:lvl8pPr>
            <a:lvl9pPr lvl="8">
              <a:spcBef>
                <a:spcPts val="0"/>
              </a:spcBef>
              <a:spcAft>
                <a:spcPts val="0"/>
              </a:spcAft>
              <a:buSzPts val="1000"/>
              <a:buNone/>
              <a:defRPr/>
            </a:lvl9pPr>
          </a:lstStyle>
          <a:p/>
        </p:txBody>
      </p:sp>
      <p:sp>
        <p:nvSpPr>
          <p:cNvPr id="286" name="Google Shape;286;p34"/>
          <p:cNvSpPr txBox="1"/>
          <p:nvPr>
            <p:ph idx="2" type="subTitle"/>
          </p:nvPr>
        </p:nvSpPr>
        <p:spPr>
          <a:xfrm>
            <a:off x="6502400" y="125600"/>
            <a:ext cx="2140500" cy="4050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000"/>
              <a:buNone/>
              <a:defRPr>
                <a:solidFill>
                  <a:schemeClr val="lt1"/>
                </a:solidFill>
              </a:defRPr>
            </a:lvl1pPr>
            <a:lvl2pPr lvl="1">
              <a:spcBef>
                <a:spcPts val="0"/>
              </a:spcBef>
              <a:spcAft>
                <a:spcPts val="0"/>
              </a:spcAft>
              <a:buClr>
                <a:schemeClr val="lt1"/>
              </a:buClr>
              <a:buSzPts val="1000"/>
              <a:buNone/>
              <a:defRPr>
                <a:solidFill>
                  <a:schemeClr val="lt1"/>
                </a:solidFill>
              </a:defRPr>
            </a:lvl2pPr>
            <a:lvl3pPr lvl="2">
              <a:spcBef>
                <a:spcPts val="0"/>
              </a:spcBef>
              <a:spcAft>
                <a:spcPts val="0"/>
              </a:spcAft>
              <a:buClr>
                <a:schemeClr val="lt1"/>
              </a:buClr>
              <a:buSzPts val="1000"/>
              <a:buNone/>
              <a:defRPr>
                <a:solidFill>
                  <a:schemeClr val="lt1"/>
                </a:solidFill>
              </a:defRPr>
            </a:lvl3pPr>
            <a:lvl4pPr lvl="3">
              <a:spcBef>
                <a:spcPts val="0"/>
              </a:spcBef>
              <a:spcAft>
                <a:spcPts val="0"/>
              </a:spcAft>
              <a:buClr>
                <a:schemeClr val="lt1"/>
              </a:buClr>
              <a:buSzPts val="1000"/>
              <a:buNone/>
              <a:defRPr>
                <a:solidFill>
                  <a:schemeClr val="lt1"/>
                </a:solidFill>
              </a:defRPr>
            </a:lvl4pPr>
            <a:lvl5pPr lvl="4">
              <a:spcBef>
                <a:spcPts val="0"/>
              </a:spcBef>
              <a:spcAft>
                <a:spcPts val="0"/>
              </a:spcAft>
              <a:buClr>
                <a:schemeClr val="lt1"/>
              </a:buClr>
              <a:buSzPts val="1000"/>
              <a:buNone/>
              <a:defRPr>
                <a:solidFill>
                  <a:schemeClr val="lt1"/>
                </a:solidFill>
              </a:defRPr>
            </a:lvl5pPr>
            <a:lvl6pPr lvl="5">
              <a:spcBef>
                <a:spcPts val="0"/>
              </a:spcBef>
              <a:spcAft>
                <a:spcPts val="0"/>
              </a:spcAft>
              <a:buClr>
                <a:schemeClr val="lt1"/>
              </a:buClr>
              <a:buSzPts val="1000"/>
              <a:buNone/>
              <a:defRPr>
                <a:solidFill>
                  <a:schemeClr val="lt1"/>
                </a:solidFill>
              </a:defRPr>
            </a:lvl6pPr>
            <a:lvl7pPr lvl="6">
              <a:spcBef>
                <a:spcPts val="0"/>
              </a:spcBef>
              <a:spcAft>
                <a:spcPts val="0"/>
              </a:spcAft>
              <a:buClr>
                <a:schemeClr val="lt1"/>
              </a:buClr>
              <a:buSzPts val="1000"/>
              <a:buNone/>
              <a:defRPr>
                <a:solidFill>
                  <a:schemeClr val="lt1"/>
                </a:solidFill>
              </a:defRPr>
            </a:lvl7pPr>
            <a:lvl8pPr lvl="7">
              <a:spcBef>
                <a:spcPts val="0"/>
              </a:spcBef>
              <a:spcAft>
                <a:spcPts val="0"/>
              </a:spcAft>
              <a:buClr>
                <a:schemeClr val="lt1"/>
              </a:buClr>
              <a:buSzPts val="1000"/>
              <a:buNone/>
              <a:defRPr>
                <a:solidFill>
                  <a:schemeClr val="lt1"/>
                </a:solidFill>
              </a:defRPr>
            </a:lvl8pPr>
            <a:lvl9pPr lvl="8">
              <a:spcBef>
                <a:spcPts val="0"/>
              </a:spcBef>
              <a:spcAft>
                <a:spcPts val="0"/>
              </a:spcAft>
              <a:buClr>
                <a:schemeClr val="lt1"/>
              </a:buClr>
              <a:buSzPts val="1000"/>
              <a:buNone/>
              <a:defRPr>
                <a:solidFill>
                  <a:schemeClr val="lt1"/>
                </a:solidFill>
              </a:defRPr>
            </a:lvl9pPr>
          </a:lstStyle>
          <a:p/>
        </p:txBody>
      </p:sp>
      <p:sp>
        <p:nvSpPr>
          <p:cNvPr id="287" name="Google Shape;287;p34"/>
          <p:cNvSpPr txBox="1"/>
          <p:nvPr>
            <p:ph idx="3" type="body"/>
          </p:nvPr>
        </p:nvSpPr>
        <p:spPr>
          <a:xfrm>
            <a:off x="2963075" y="773325"/>
            <a:ext cx="2742300" cy="25746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88" name="Google Shape;288;p34"/>
          <p:cNvSpPr txBox="1"/>
          <p:nvPr>
            <p:ph idx="4" type="body"/>
          </p:nvPr>
        </p:nvSpPr>
        <p:spPr>
          <a:xfrm>
            <a:off x="6502400" y="773325"/>
            <a:ext cx="2515800" cy="25746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Clr>
                <a:schemeClr val="lt1"/>
              </a:buClr>
              <a:buSzPts val="14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cxnSp>
        <p:nvCxnSpPr>
          <p:cNvPr id="289" name="Google Shape;289;p34"/>
          <p:cNvCxnSpPr/>
          <p:nvPr/>
        </p:nvCxnSpPr>
        <p:spPr>
          <a:xfrm>
            <a:off x="2762250" y="4827750"/>
            <a:ext cx="0" cy="316500"/>
          </a:xfrm>
          <a:prstGeom prst="straightConnector1">
            <a:avLst/>
          </a:prstGeom>
          <a:noFill/>
          <a:ln cap="flat" cmpd="sng" w="9525">
            <a:solidFill>
              <a:schemeClr val="lt1"/>
            </a:solidFill>
            <a:prstDash val="solid"/>
            <a:round/>
            <a:headEnd len="med" w="med" type="none"/>
            <a:tailEnd len="med" w="med" type="none"/>
          </a:ln>
        </p:spPr>
      </p:cxnSp>
      <p:sp>
        <p:nvSpPr>
          <p:cNvPr id="290" name="Google Shape;290;p34"/>
          <p:cNvSpPr txBox="1"/>
          <p:nvPr>
            <p:ph idx="5" type="subTitle"/>
          </p:nvPr>
        </p:nvSpPr>
        <p:spPr>
          <a:xfrm>
            <a:off x="251400" y="4827075"/>
            <a:ext cx="2205900" cy="3141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800"/>
              <a:buNone/>
              <a:defRPr sz="800">
                <a:solidFill>
                  <a:schemeClr val="lt1"/>
                </a:solidFill>
              </a:defRPr>
            </a:lvl1pPr>
            <a:lvl2pPr lvl="1">
              <a:spcBef>
                <a:spcPts val="0"/>
              </a:spcBef>
              <a:spcAft>
                <a:spcPts val="0"/>
              </a:spcAft>
              <a:buClr>
                <a:schemeClr val="lt1"/>
              </a:buClr>
              <a:buSzPts val="1000"/>
              <a:buNone/>
              <a:defRPr>
                <a:solidFill>
                  <a:schemeClr val="lt1"/>
                </a:solidFill>
              </a:defRPr>
            </a:lvl2pPr>
            <a:lvl3pPr lvl="2">
              <a:spcBef>
                <a:spcPts val="0"/>
              </a:spcBef>
              <a:spcAft>
                <a:spcPts val="0"/>
              </a:spcAft>
              <a:buClr>
                <a:schemeClr val="lt1"/>
              </a:buClr>
              <a:buSzPts val="1000"/>
              <a:buNone/>
              <a:defRPr>
                <a:solidFill>
                  <a:schemeClr val="lt1"/>
                </a:solidFill>
              </a:defRPr>
            </a:lvl3pPr>
            <a:lvl4pPr lvl="3">
              <a:spcBef>
                <a:spcPts val="0"/>
              </a:spcBef>
              <a:spcAft>
                <a:spcPts val="0"/>
              </a:spcAft>
              <a:buClr>
                <a:schemeClr val="lt1"/>
              </a:buClr>
              <a:buSzPts val="1000"/>
              <a:buNone/>
              <a:defRPr>
                <a:solidFill>
                  <a:schemeClr val="lt1"/>
                </a:solidFill>
              </a:defRPr>
            </a:lvl4pPr>
            <a:lvl5pPr lvl="4">
              <a:spcBef>
                <a:spcPts val="0"/>
              </a:spcBef>
              <a:spcAft>
                <a:spcPts val="0"/>
              </a:spcAft>
              <a:buClr>
                <a:schemeClr val="lt1"/>
              </a:buClr>
              <a:buSzPts val="1000"/>
              <a:buNone/>
              <a:defRPr>
                <a:solidFill>
                  <a:schemeClr val="lt1"/>
                </a:solidFill>
              </a:defRPr>
            </a:lvl5pPr>
            <a:lvl6pPr lvl="5">
              <a:spcBef>
                <a:spcPts val="0"/>
              </a:spcBef>
              <a:spcAft>
                <a:spcPts val="0"/>
              </a:spcAft>
              <a:buClr>
                <a:schemeClr val="lt1"/>
              </a:buClr>
              <a:buSzPts val="1000"/>
              <a:buNone/>
              <a:defRPr>
                <a:solidFill>
                  <a:schemeClr val="lt1"/>
                </a:solidFill>
              </a:defRPr>
            </a:lvl6pPr>
            <a:lvl7pPr lvl="6">
              <a:spcBef>
                <a:spcPts val="0"/>
              </a:spcBef>
              <a:spcAft>
                <a:spcPts val="0"/>
              </a:spcAft>
              <a:buClr>
                <a:schemeClr val="lt1"/>
              </a:buClr>
              <a:buSzPts val="1000"/>
              <a:buNone/>
              <a:defRPr>
                <a:solidFill>
                  <a:schemeClr val="lt1"/>
                </a:solidFill>
              </a:defRPr>
            </a:lvl7pPr>
            <a:lvl8pPr lvl="7">
              <a:spcBef>
                <a:spcPts val="0"/>
              </a:spcBef>
              <a:spcAft>
                <a:spcPts val="0"/>
              </a:spcAft>
              <a:buClr>
                <a:schemeClr val="lt1"/>
              </a:buClr>
              <a:buSzPts val="1000"/>
              <a:buNone/>
              <a:defRPr>
                <a:solidFill>
                  <a:schemeClr val="lt1"/>
                </a:solidFill>
              </a:defRPr>
            </a:lvl8pPr>
            <a:lvl9pPr lvl="8">
              <a:spcBef>
                <a:spcPts val="0"/>
              </a:spcBef>
              <a:spcAft>
                <a:spcPts val="0"/>
              </a:spcAft>
              <a:buClr>
                <a:schemeClr val="lt1"/>
              </a:buClr>
              <a:buSzPts val="1000"/>
              <a:buNone/>
              <a:defRPr>
                <a:solidFill>
                  <a:schemeClr val="lt1"/>
                </a:solidFill>
              </a:defRPr>
            </a:lvl9pPr>
          </a:lstStyle>
          <a:p/>
        </p:txBody>
      </p:sp>
      <p:sp>
        <p:nvSpPr>
          <p:cNvPr id="291" name="Google Shape;291;p34"/>
          <p:cNvSpPr txBox="1"/>
          <p:nvPr>
            <p:ph idx="6" type="subTitle"/>
          </p:nvPr>
        </p:nvSpPr>
        <p:spPr>
          <a:xfrm>
            <a:off x="3545100" y="4829700"/>
            <a:ext cx="2053800" cy="3141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800"/>
              <a:buNone/>
              <a:defRPr sz="800">
                <a:solidFill>
                  <a:schemeClr val="lt1"/>
                </a:solidFill>
              </a:defRPr>
            </a:lvl1pPr>
            <a:lvl2pPr lvl="1" algn="ctr">
              <a:spcBef>
                <a:spcPts val="0"/>
              </a:spcBef>
              <a:spcAft>
                <a:spcPts val="0"/>
              </a:spcAft>
              <a:buClr>
                <a:schemeClr val="lt1"/>
              </a:buClr>
              <a:buSzPts val="1000"/>
              <a:buNone/>
              <a:defRPr>
                <a:solidFill>
                  <a:schemeClr val="lt1"/>
                </a:solidFill>
              </a:defRPr>
            </a:lvl2pPr>
            <a:lvl3pPr lvl="2" algn="ctr">
              <a:spcBef>
                <a:spcPts val="0"/>
              </a:spcBef>
              <a:spcAft>
                <a:spcPts val="0"/>
              </a:spcAft>
              <a:buClr>
                <a:schemeClr val="lt1"/>
              </a:buClr>
              <a:buSzPts val="1000"/>
              <a:buNone/>
              <a:defRPr>
                <a:solidFill>
                  <a:schemeClr val="lt1"/>
                </a:solidFill>
              </a:defRPr>
            </a:lvl3pPr>
            <a:lvl4pPr lvl="3" algn="ctr">
              <a:spcBef>
                <a:spcPts val="0"/>
              </a:spcBef>
              <a:spcAft>
                <a:spcPts val="0"/>
              </a:spcAft>
              <a:buClr>
                <a:schemeClr val="lt1"/>
              </a:buClr>
              <a:buSzPts val="1000"/>
              <a:buNone/>
              <a:defRPr>
                <a:solidFill>
                  <a:schemeClr val="lt1"/>
                </a:solidFill>
              </a:defRPr>
            </a:lvl4pPr>
            <a:lvl5pPr lvl="4" algn="ctr">
              <a:spcBef>
                <a:spcPts val="0"/>
              </a:spcBef>
              <a:spcAft>
                <a:spcPts val="0"/>
              </a:spcAft>
              <a:buClr>
                <a:schemeClr val="lt1"/>
              </a:buClr>
              <a:buSzPts val="1000"/>
              <a:buNone/>
              <a:defRPr>
                <a:solidFill>
                  <a:schemeClr val="lt1"/>
                </a:solidFill>
              </a:defRPr>
            </a:lvl5pPr>
            <a:lvl6pPr lvl="5" algn="ctr">
              <a:spcBef>
                <a:spcPts val="0"/>
              </a:spcBef>
              <a:spcAft>
                <a:spcPts val="0"/>
              </a:spcAft>
              <a:buClr>
                <a:schemeClr val="lt1"/>
              </a:buClr>
              <a:buSzPts val="1000"/>
              <a:buNone/>
              <a:defRPr>
                <a:solidFill>
                  <a:schemeClr val="lt1"/>
                </a:solidFill>
              </a:defRPr>
            </a:lvl6pPr>
            <a:lvl7pPr lvl="6" algn="ctr">
              <a:spcBef>
                <a:spcPts val="0"/>
              </a:spcBef>
              <a:spcAft>
                <a:spcPts val="0"/>
              </a:spcAft>
              <a:buClr>
                <a:schemeClr val="lt1"/>
              </a:buClr>
              <a:buSzPts val="1000"/>
              <a:buNone/>
              <a:defRPr>
                <a:solidFill>
                  <a:schemeClr val="lt1"/>
                </a:solidFill>
              </a:defRPr>
            </a:lvl7pPr>
            <a:lvl8pPr lvl="7" algn="ctr">
              <a:spcBef>
                <a:spcPts val="0"/>
              </a:spcBef>
              <a:spcAft>
                <a:spcPts val="0"/>
              </a:spcAft>
              <a:buClr>
                <a:schemeClr val="lt1"/>
              </a:buClr>
              <a:buSzPts val="1000"/>
              <a:buNone/>
              <a:defRPr>
                <a:solidFill>
                  <a:schemeClr val="lt1"/>
                </a:solidFill>
              </a:defRPr>
            </a:lvl8pPr>
            <a:lvl9pPr lvl="8" algn="ctr">
              <a:spcBef>
                <a:spcPts val="0"/>
              </a:spcBef>
              <a:spcAft>
                <a:spcPts val="0"/>
              </a:spcAft>
              <a:buClr>
                <a:schemeClr val="lt1"/>
              </a:buClr>
              <a:buSzPts val="1000"/>
              <a:buNone/>
              <a:defRPr>
                <a:solidFill>
                  <a:schemeClr val="lt1"/>
                </a:solidFill>
              </a:defRPr>
            </a:lvl9pPr>
          </a:lstStyle>
          <a:p/>
        </p:txBody>
      </p:sp>
      <p:sp>
        <p:nvSpPr>
          <p:cNvPr id="292" name="Google Shape;292;p34"/>
          <p:cNvSpPr/>
          <p:nvPr/>
        </p:nvSpPr>
        <p:spPr>
          <a:xfrm rot="5400000">
            <a:off x="8611250" y="4735800"/>
            <a:ext cx="321000" cy="494100"/>
          </a:xfrm>
          <a:prstGeom prst="round2SameRect">
            <a:avLst>
              <a:gd fmla="val 50000" name="adj1"/>
              <a:gd fmla="val 0" name="adj2"/>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293" name="Google Shape;293;p34"/>
          <p:cNvSpPr txBox="1"/>
          <p:nvPr>
            <p:ph idx="12" type="sldNum"/>
          </p:nvPr>
        </p:nvSpPr>
        <p:spPr>
          <a:xfrm>
            <a:off x="8526500" y="4822375"/>
            <a:ext cx="490500" cy="321000"/>
          </a:xfrm>
          <a:prstGeom prst="rect">
            <a:avLst/>
          </a:prstGeom>
        </p:spPr>
        <p:txBody>
          <a:bodyPr anchorCtr="0" anchor="t" bIns="91425" lIns="91425" spcFirstLastPara="1" rIns="91425" wrap="square" tIns="91425">
            <a:noAutofit/>
          </a:bodyPr>
          <a:lstStyle>
            <a:lvl1pPr lvl="0" rtl="0">
              <a:buNone/>
              <a:defRPr>
                <a:solidFill>
                  <a:schemeClr val="dk1"/>
                </a:solidFill>
              </a:defRPr>
            </a:lvl1pPr>
            <a:lvl2pPr lvl="1" rtl="0">
              <a:buNone/>
              <a:defRPr>
                <a:solidFill>
                  <a:schemeClr val="dk1"/>
                </a:solidFill>
              </a:defRPr>
            </a:lvl2pPr>
            <a:lvl3pPr lvl="2" rtl="0">
              <a:buNone/>
              <a:defRPr>
                <a:solidFill>
                  <a:schemeClr val="dk1"/>
                </a:solidFill>
              </a:defRPr>
            </a:lvl3pPr>
            <a:lvl4pPr lvl="3" rtl="0">
              <a:buNone/>
              <a:defRPr>
                <a:solidFill>
                  <a:schemeClr val="dk1"/>
                </a:solidFill>
              </a:defRPr>
            </a:lvl4pPr>
            <a:lvl5pPr lvl="4" rtl="0">
              <a:buNone/>
              <a:defRPr>
                <a:solidFill>
                  <a:schemeClr val="dk1"/>
                </a:solidFill>
              </a:defRPr>
            </a:lvl5pPr>
            <a:lvl6pPr lvl="5" rtl="0">
              <a:buNone/>
              <a:defRPr>
                <a:solidFill>
                  <a:schemeClr val="dk1"/>
                </a:solidFill>
              </a:defRPr>
            </a:lvl6pPr>
            <a:lvl7pPr lvl="6" rtl="0">
              <a:buNone/>
              <a:defRPr>
                <a:solidFill>
                  <a:schemeClr val="dk1"/>
                </a:solidFill>
              </a:defRPr>
            </a:lvl7pPr>
            <a:lvl8pPr lvl="7" rtl="0">
              <a:buNone/>
              <a:defRPr>
                <a:solidFill>
                  <a:schemeClr val="dk1"/>
                </a:solidFill>
              </a:defRPr>
            </a:lvl8pPr>
            <a:lvl9pPr lvl="8" rtl="0">
              <a:buNone/>
              <a:defRPr>
                <a:solidFill>
                  <a:schemeClr val="dk1"/>
                </a:solidFill>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amp; Photo">
  <p:cSld name="CUSTOM_3">
    <p:bg>
      <p:bgPr>
        <a:solidFill>
          <a:schemeClr val="dk1"/>
        </a:solidFill>
      </p:bgPr>
    </p:bg>
    <p:spTree>
      <p:nvGrpSpPr>
        <p:cNvPr id="294" name="Shape 294"/>
        <p:cNvGrpSpPr/>
        <p:nvPr/>
      </p:nvGrpSpPr>
      <p:grpSpPr>
        <a:xfrm>
          <a:off x="0" y="0"/>
          <a:ext cx="0" cy="0"/>
          <a:chOff x="0" y="0"/>
          <a:chExt cx="0" cy="0"/>
        </a:xfrm>
      </p:grpSpPr>
      <p:sp>
        <p:nvSpPr>
          <p:cNvPr id="295" name="Google Shape;295;p35"/>
          <p:cNvSpPr/>
          <p:nvPr/>
        </p:nvSpPr>
        <p:spPr>
          <a:xfrm rot="5400000">
            <a:off x="4391175" y="560850"/>
            <a:ext cx="321000" cy="8851800"/>
          </a:xfrm>
          <a:prstGeom prst="round2SameRect">
            <a:avLst>
              <a:gd fmla="val 50000" name="adj1"/>
              <a:gd fmla="val 50000"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296" name="Google Shape;296;p35"/>
          <p:cNvSpPr txBox="1"/>
          <p:nvPr>
            <p:ph type="title"/>
          </p:nvPr>
        </p:nvSpPr>
        <p:spPr>
          <a:xfrm>
            <a:off x="125700" y="125600"/>
            <a:ext cx="4580100" cy="16851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5600"/>
              <a:buNone/>
              <a:defRPr>
                <a:solidFill>
                  <a:schemeClr val="lt1"/>
                </a:solidFill>
              </a:defRPr>
            </a:lvl1pPr>
            <a:lvl2pPr lvl="1">
              <a:spcBef>
                <a:spcPts val="0"/>
              </a:spcBef>
              <a:spcAft>
                <a:spcPts val="0"/>
              </a:spcAft>
              <a:buClr>
                <a:schemeClr val="lt1"/>
              </a:buClr>
              <a:buSzPts val="1400"/>
              <a:buNone/>
              <a:defRPr>
                <a:solidFill>
                  <a:schemeClr val="lt1"/>
                </a:solidFill>
                <a:latin typeface="Roboto"/>
                <a:ea typeface="Roboto"/>
                <a:cs typeface="Roboto"/>
                <a:sym typeface="Roboto"/>
              </a:defRPr>
            </a:lvl2pPr>
            <a:lvl3pPr lvl="2">
              <a:spcBef>
                <a:spcPts val="0"/>
              </a:spcBef>
              <a:spcAft>
                <a:spcPts val="0"/>
              </a:spcAft>
              <a:buClr>
                <a:schemeClr val="lt1"/>
              </a:buClr>
              <a:buSzPts val="1400"/>
              <a:buNone/>
              <a:defRPr>
                <a:solidFill>
                  <a:schemeClr val="lt1"/>
                </a:solidFill>
                <a:latin typeface="Roboto"/>
                <a:ea typeface="Roboto"/>
                <a:cs typeface="Roboto"/>
                <a:sym typeface="Roboto"/>
              </a:defRPr>
            </a:lvl3pPr>
            <a:lvl4pPr lvl="3">
              <a:spcBef>
                <a:spcPts val="0"/>
              </a:spcBef>
              <a:spcAft>
                <a:spcPts val="0"/>
              </a:spcAft>
              <a:buClr>
                <a:schemeClr val="lt1"/>
              </a:buClr>
              <a:buSzPts val="1400"/>
              <a:buNone/>
              <a:defRPr>
                <a:solidFill>
                  <a:schemeClr val="lt1"/>
                </a:solidFill>
                <a:latin typeface="Roboto"/>
                <a:ea typeface="Roboto"/>
                <a:cs typeface="Roboto"/>
                <a:sym typeface="Roboto"/>
              </a:defRPr>
            </a:lvl4pPr>
            <a:lvl5pPr lvl="4">
              <a:spcBef>
                <a:spcPts val="0"/>
              </a:spcBef>
              <a:spcAft>
                <a:spcPts val="0"/>
              </a:spcAft>
              <a:buClr>
                <a:schemeClr val="lt1"/>
              </a:buClr>
              <a:buSzPts val="1400"/>
              <a:buNone/>
              <a:defRPr>
                <a:solidFill>
                  <a:schemeClr val="lt1"/>
                </a:solidFill>
                <a:latin typeface="Roboto"/>
                <a:ea typeface="Roboto"/>
                <a:cs typeface="Roboto"/>
                <a:sym typeface="Roboto"/>
              </a:defRPr>
            </a:lvl5pPr>
            <a:lvl6pPr lvl="5">
              <a:spcBef>
                <a:spcPts val="0"/>
              </a:spcBef>
              <a:spcAft>
                <a:spcPts val="0"/>
              </a:spcAft>
              <a:buClr>
                <a:schemeClr val="lt1"/>
              </a:buClr>
              <a:buSzPts val="1400"/>
              <a:buNone/>
              <a:defRPr>
                <a:solidFill>
                  <a:schemeClr val="lt1"/>
                </a:solidFill>
                <a:latin typeface="Roboto"/>
                <a:ea typeface="Roboto"/>
                <a:cs typeface="Roboto"/>
                <a:sym typeface="Roboto"/>
              </a:defRPr>
            </a:lvl6pPr>
            <a:lvl7pPr lvl="6">
              <a:spcBef>
                <a:spcPts val="0"/>
              </a:spcBef>
              <a:spcAft>
                <a:spcPts val="0"/>
              </a:spcAft>
              <a:buClr>
                <a:schemeClr val="lt1"/>
              </a:buClr>
              <a:buSzPts val="1400"/>
              <a:buNone/>
              <a:defRPr>
                <a:solidFill>
                  <a:schemeClr val="lt1"/>
                </a:solidFill>
                <a:latin typeface="Roboto"/>
                <a:ea typeface="Roboto"/>
                <a:cs typeface="Roboto"/>
                <a:sym typeface="Roboto"/>
              </a:defRPr>
            </a:lvl7pPr>
            <a:lvl8pPr lvl="7">
              <a:spcBef>
                <a:spcPts val="0"/>
              </a:spcBef>
              <a:spcAft>
                <a:spcPts val="0"/>
              </a:spcAft>
              <a:buClr>
                <a:schemeClr val="lt1"/>
              </a:buClr>
              <a:buSzPts val="1400"/>
              <a:buNone/>
              <a:defRPr>
                <a:solidFill>
                  <a:schemeClr val="lt1"/>
                </a:solidFill>
                <a:latin typeface="Roboto"/>
                <a:ea typeface="Roboto"/>
                <a:cs typeface="Roboto"/>
                <a:sym typeface="Roboto"/>
              </a:defRPr>
            </a:lvl8pPr>
            <a:lvl9pPr lvl="8">
              <a:spcBef>
                <a:spcPts val="0"/>
              </a:spcBef>
              <a:spcAft>
                <a:spcPts val="0"/>
              </a:spcAft>
              <a:buClr>
                <a:schemeClr val="lt1"/>
              </a:buClr>
              <a:buSzPts val="1400"/>
              <a:buNone/>
              <a:defRPr>
                <a:solidFill>
                  <a:schemeClr val="lt1"/>
                </a:solidFill>
                <a:latin typeface="Roboto"/>
                <a:ea typeface="Roboto"/>
                <a:cs typeface="Roboto"/>
                <a:sym typeface="Roboto"/>
              </a:defRPr>
            </a:lvl9pPr>
          </a:lstStyle>
          <a:p/>
        </p:txBody>
      </p:sp>
      <p:sp>
        <p:nvSpPr>
          <p:cNvPr id="297" name="Google Shape;297;p35"/>
          <p:cNvSpPr/>
          <p:nvPr/>
        </p:nvSpPr>
        <p:spPr>
          <a:xfrm>
            <a:off x="125700" y="2379075"/>
            <a:ext cx="4782600" cy="23223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298" name="Google Shape;298;p35"/>
          <p:cNvSpPr/>
          <p:nvPr>
            <p:ph idx="2" type="pic"/>
          </p:nvPr>
        </p:nvSpPr>
        <p:spPr>
          <a:xfrm>
            <a:off x="5033900" y="125600"/>
            <a:ext cx="3984300" cy="4575900"/>
          </a:xfrm>
          <a:prstGeom prst="roundRect">
            <a:avLst>
              <a:gd fmla="val 16667" name="adj"/>
            </a:avLst>
          </a:prstGeom>
          <a:noFill/>
          <a:ln>
            <a:noFill/>
          </a:ln>
        </p:spPr>
      </p:sp>
      <p:sp>
        <p:nvSpPr>
          <p:cNvPr id="299" name="Google Shape;299;p35"/>
          <p:cNvSpPr txBox="1"/>
          <p:nvPr>
            <p:ph idx="1" type="subTitle"/>
          </p:nvPr>
        </p:nvSpPr>
        <p:spPr>
          <a:xfrm>
            <a:off x="251400" y="2512475"/>
            <a:ext cx="2140500" cy="405000"/>
          </a:xfrm>
          <a:prstGeom prst="rect">
            <a:avLst/>
          </a:prstGeom>
        </p:spPr>
        <p:txBody>
          <a:bodyPr anchorCtr="0" anchor="t" bIns="91425" lIns="91425" spcFirstLastPara="1" rIns="91425" wrap="square" tIns="91425">
            <a:noAutofit/>
          </a:bodyPr>
          <a:lstStyle>
            <a:lvl1pPr lvl="0">
              <a:spcBef>
                <a:spcPts val="0"/>
              </a:spcBef>
              <a:spcAft>
                <a:spcPts val="0"/>
              </a:spcAft>
              <a:buSzPts val="1000"/>
              <a:buNone/>
              <a:defRPr/>
            </a:lvl1pPr>
            <a:lvl2pPr lvl="1">
              <a:spcBef>
                <a:spcPts val="0"/>
              </a:spcBef>
              <a:spcAft>
                <a:spcPts val="0"/>
              </a:spcAft>
              <a:buSzPts val="1000"/>
              <a:buNone/>
              <a:defRPr/>
            </a:lvl2pPr>
            <a:lvl3pPr lvl="2">
              <a:spcBef>
                <a:spcPts val="0"/>
              </a:spcBef>
              <a:spcAft>
                <a:spcPts val="0"/>
              </a:spcAft>
              <a:buSzPts val="1000"/>
              <a:buNone/>
              <a:defRPr/>
            </a:lvl3pPr>
            <a:lvl4pPr lvl="3">
              <a:spcBef>
                <a:spcPts val="0"/>
              </a:spcBef>
              <a:spcAft>
                <a:spcPts val="0"/>
              </a:spcAft>
              <a:buSzPts val="1000"/>
              <a:buNone/>
              <a:defRPr/>
            </a:lvl4pPr>
            <a:lvl5pPr lvl="4">
              <a:spcBef>
                <a:spcPts val="0"/>
              </a:spcBef>
              <a:spcAft>
                <a:spcPts val="0"/>
              </a:spcAft>
              <a:buSzPts val="1000"/>
              <a:buNone/>
              <a:defRPr/>
            </a:lvl5pPr>
            <a:lvl6pPr lvl="5">
              <a:spcBef>
                <a:spcPts val="0"/>
              </a:spcBef>
              <a:spcAft>
                <a:spcPts val="0"/>
              </a:spcAft>
              <a:buSzPts val="1000"/>
              <a:buNone/>
              <a:defRPr/>
            </a:lvl6pPr>
            <a:lvl7pPr lvl="6">
              <a:spcBef>
                <a:spcPts val="0"/>
              </a:spcBef>
              <a:spcAft>
                <a:spcPts val="0"/>
              </a:spcAft>
              <a:buSzPts val="1000"/>
              <a:buNone/>
              <a:defRPr/>
            </a:lvl7pPr>
            <a:lvl8pPr lvl="7">
              <a:spcBef>
                <a:spcPts val="0"/>
              </a:spcBef>
              <a:spcAft>
                <a:spcPts val="0"/>
              </a:spcAft>
              <a:buSzPts val="1000"/>
              <a:buNone/>
              <a:defRPr/>
            </a:lvl8pPr>
            <a:lvl9pPr lvl="8">
              <a:spcBef>
                <a:spcPts val="0"/>
              </a:spcBef>
              <a:spcAft>
                <a:spcPts val="0"/>
              </a:spcAft>
              <a:buSzPts val="1000"/>
              <a:buNone/>
              <a:defRPr/>
            </a:lvl9pPr>
          </a:lstStyle>
          <a:p/>
        </p:txBody>
      </p:sp>
      <p:sp>
        <p:nvSpPr>
          <p:cNvPr id="300" name="Google Shape;300;p35"/>
          <p:cNvSpPr txBox="1"/>
          <p:nvPr>
            <p:ph idx="3" type="body"/>
          </p:nvPr>
        </p:nvSpPr>
        <p:spPr>
          <a:xfrm>
            <a:off x="251400" y="3003175"/>
            <a:ext cx="4454400" cy="15240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cxnSp>
        <p:nvCxnSpPr>
          <p:cNvPr id="301" name="Google Shape;301;p35"/>
          <p:cNvCxnSpPr/>
          <p:nvPr/>
        </p:nvCxnSpPr>
        <p:spPr>
          <a:xfrm>
            <a:off x="2762250" y="4827750"/>
            <a:ext cx="0" cy="316500"/>
          </a:xfrm>
          <a:prstGeom prst="straightConnector1">
            <a:avLst/>
          </a:prstGeom>
          <a:noFill/>
          <a:ln cap="flat" cmpd="sng" w="9525">
            <a:solidFill>
              <a:schemeClr val="lt1"/>
            </a:solidFill>
            <a:prstDash val="solid"/>
            <a:round/>
            <a:headEnd len="med" w="med" type="none"/>
            <a:tailEnd len="med" w="med" type="none"/>
          </a:ln>
        </p:spPr>
      </p:cxnSp>
      <p:sp>
        <p:nvSpPr>
          <p:cNvPr id="302" name="Google Shape;302;p35"/>
          <p:cNvSpPr txBox="1"/>
          <p:nvPr>
            <p:ph idx="4" type="subTitle"/>
          </p:nvPr>
        </p:nvSpPr>
        <p:spPr>
          <a:xfrm>
            <a:off x="251400" y="4827075"/>
            <a:ext cx="2205900" cy="3141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800"/>
              <a:buNone/>
              <a:defRPr sz="800">
                <a:solidFill>
                  <a:schemeClr val="lt1"/>
                </a:solidFill>
              </a:defRPr>
            </a:lvl1pPr>
            <a:lvl2pPr lvl="1">
              <a:spcBef>
                <a:spcPts val="0"/>
              </a:spcBef>
              <a:spcAft>
                <a:spcPts val="0"/>
              </a:spcAft>
              <a:buClr>
                <a:schemeClr val="lt1"/>
              </a:buClr>
              <a:buSzPts val="1000"/>
              <a:buNone/>
              <a:defRPr>
                <a:solidFill>
                  <a:schemeClr val="lt1"/>
                </a:solidFill>
              </a:defRPr>
            </a:lvl2pPr>
            <a:lvl3pPr lvl="2">
              <a:spcBef>
                <a:spcPts val="0"/>
              </a:spcBef>
              <a:spcAft>
                <a:spcPts val="0"/>
              </a:spcAft>
              <a:buClr>
                <a:schemeClr val="lt1"/>
              </a:buClr>
              <a:buSzPts val="1000"/>
              <a:buNone/>
              <a:defRPr>
                <a:solidFill>
                  <a:schemeClr val="lt1"/>
                </a:solidFill>
              </a:defRPr>
            </a:lvl3pPr>
            <a:lvl4pPr lvl="3">
              <a:spcBef>
                <a:spcPts val="0"/>
              </a:spcBef>
              <a:spcAft>
                <a:spcPts val="0"/>
              </a:spcAft>
              <a:buClr>
                <a:schemeClr val="lt1"/>
              </a:buClr>
              <a:buSzPts val="1000"/>
              <a:buNone/>
              <a:defRPr>
                <a:solidFill>
                  <a:schemeClr val="lt1"/>
                </a:solidFill>
              </a:defRPr>
            </a:lvl4pPr>
            <a:lvl5pPr lvl="4">
              <a:spcBef>
                <a:spcPts val="0"/>
              </a:spcBef>
              <a:spcAft>
                <a:spcPts val="0"/>
              </a:spcAft>
              <a:buClr>
                <a:schemeClr val="lt1"/>
              </a:buClr>
              <a:buSzPts val="1000"/>
              <a:buNone/>
              <a:defRPr>
                <a:solidFill>
                  <a:schemeClr val="lt1"/>
                </a:solidFill>
              </a:defRPr>
            </a:lvl5pPr>
            <a:lvl6pPr lvl="5">
              <a:spcBef>
                <a:spcPts val="0"/>
              </a:spcBef>
              <a:spcAft>
                <a:spcPts val="0"/>
              </a:spcAft>
              <a:buClr>
                <a:schemeClr val="lt1"/>
              </a:buClr>
              <a:buSzPts val="1000"/>
              <a:buNone/>
              <a:defRPr>
                <a:solidFill>
                  <a:schemeClr val="lt1"/>
                </a:solidFill>
              </a:defRPr>
            </a:lvl6pPr>
            <a:lvl7pPr lvl="6">
              <a:spcBef>
                <a:spcPts val="0"/>
              </a:spcBef>
              <a:spcAft>
                <a:spcPts val="0"/>
              </a:spcAft>
              <a:buClr>
                <a:schemeClr val="lt1"/>
              </a:buClr>
              <a:buSzPts val="1000"/>
              <a:buNone/>
              <a:defRPr>
                <a:solidFill>
                  <a:schemeClr val="lt1"/>
                </a:solidFill>
              </a:defRPr>
            </a:lvl7pPr>
            <a:lvl8pPr lvl="7">
              <a:spcBef>
                <a:spcPts val="0"/>
              </a:spcBef>
              <a:spcAft>
                <a:spcPts val="0"/>
              </a:spcAft>
              <a:buClr>
                <a:schemeClr val="lt1"/>
              </a:buClr>
              <a:buSzPts val="1000"/>
              <a:buNone/>
              <a:defRPr>
                <a:solidFill>
                  <a:schemeClr val="lt1"/>
                </a:solidFill>
              </a:defRPr>
            </a:lvl8pPr>
            <a:lvl9pPr lvl="8">
              <a:spcBef>
                <a:spcPts val="0"/>
              </a:spcBef>
              <a:spcAft>
                <a:spcPts val="0"/>
              </a:spcAft>
              <a:buClr>
                <a:schemeClr val="lt1"/>
              </a:buClr>
              <a:buSzPts val="1000"/>
              <a:buNone/>
              <a:defRPr>
                <a:solidFill>
                  <a:schemeClr val="lt1"/>
                </a:solidFill>
              </a:defRPr>
            </a:lvl9pPr>
          </a:lstStyle>
          <a:p/>
        </p:txBody>
      </p:sp>
      <p:sp>
        <p:nvSpPr>
          <p:cNvPr id="303" name="Google Shape;303;p35"/>
          <p:cNvSpPr txBox="1"/>
          <p:nvPr>
            <p:ph idx="5" type="subTitle"/>
          </p:nvPr>
        </p:nvSpPr>
        <p:spPr>
          <a:xfrm>
            <a:off x="3545100" y="4829700"/>
            <a:ext cx="2053800" cy="3141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800"/>
              <a:buNone/>
              <a:defRPr sz="800">
                <a:solidFill>
                  <a:schemeClr val="lt1"/>
                </a:solidFill>
              </a:defRPr>
            </a:lvl1pPr>
            <a:lvl2pPr lvl="1" algn="ctr">
              <a:spcBef>
                <a:spcPts val="0"/>
              </a:spcBef>
              <a:spcAft>
                <a:spcPts val="0"/>
              </a:spcAft>
              <a:buClr>
                <a:schemeClr val="lt1"/>
              </a:buClr>
              <a:buSzPts val="1000"/>
              <a:buNone/>
              <a:defRPr>
                <a:solidFill>
                  <a:schemeClr val="lt1"/>
                </a:solidFill>
              </a:defRPr>
            </a:lvl2pPr>
            <a:lvl3pPr lvl="2" algn="ctr">
              <a:spcBef>
                <a:spcPts val="0"/>
              </a:spcBef>
              <a:spcAft>
                <a:spcPts val="0"/>
              </a:spcAft>
              <a:buClr>
                <a:schemeClr val="lt1"/>
              </a:buClr>
              <a:buSzPts val="1000"/>
              <a:buNone/>
              <a:defRPr>
                <a:solidFill>
                  <a:schemeClr val="lt1"/>
                </a:solidFill>
              </a:defRPr>
            </a:lvl3pPr>
            <a:lvl4pPr lvl="3" algn="ctr">
              <a:spcBef>
                <a:spcPts val="0"/>
              </a:spcBef>
              <a:spcAft>
                <a:spcPts val="0"/>
              </a:spcAft>
              <a:buClr>
                <a:schemeClr val="lt1"/>
              </a:buClr>
              <a:buSzPts val="1000"/>
              <a:buNone/>
              <a:defRPr>
                <a:solidFill>
                  <a:schemeClr val="lt1"/>
                </a:solidFill>
              </a:defRPr>
            </a:lvl4pPr>
            <a:lvl5pPr lvl="4" algn="ctr">
              <a:spcBef>
                <a:spcPts val="0"/>
              </a:spcBef>
              <a:spcAft>
                <a:spcPts val="0"/>
              </a:spcAft>
              <a:buClr>
                <a:schemeClr val="lt1"/>
              </a:buClr>
              <a:buSzPts val="1000"/>
              <a:buNone/>
              <a:defRPr>
                <a:solidFill>
                  <a:schemeClr val="lt1"/>
                </a:solidFill>
              </a:defRPr>
            </a:lvl5pPr>
            <a:lvl6pPr lvl="5" algn="ctr">
              <a:spcBef>
                <a:spcPts val="0"/>
              </a:spcBef>
              <a:spcAft>
                <a:spcPts val="0"/>
              </a:spcAft>
              <a:buClr>
                <a:schemeClr val="lt1"/>
              </a:buClr>
              <a:buSzPts val="1000"/>
              <a:buNone/>
              <a:defRPr>
                <a:solidFill>
                  <a:schemeClr val="lt1"/>
                </a:solidFill>
              </a:defRPr>
            </a:lvl6pPr>
            <a:lvl7pPr lvl="6" algn="ctr">
              <a:spcBef>
                <a:spcPts val="0"/>
              </a:spcBef>
              <a:spcAft>
                <a:spcPts val="0"/>
              </a:spcAft>
              <a:buClr>
                <a:schemeClr val="lt1"/>
              </a:buClr>
              <a:buSzPts val="1000"/>
              <a:buNone/>
              <a:defRPr>
                <a:solidFill>
                  <a:schemeClr val="lt1"/>
                </a:solidFill>
              </a:defRPr>
            </a:lvl7pPr>
            <a:lvl8pPr lvl="7" algn="ctr">
              <a:spcBef>
                <a:spcPts val="0"/>
              </a:spcBef>
              <a:spcAft>
                <a:spcPts val="0"/>
              </a:spcAft>
              <a:buClr>
                <a:schemeClr val="lt1"/>
              </a:buClr>
              <a:buSzPts val="1000"/>
              <a:buNone/>
              <a:defRPr>
                <a:solidFill>
                  <a:schemeClr val="lt1"/>
                </a:solidFill>
              </a:defRPr>
            </a:lvl8pPr>
            <a:lvl9pPr lvl="8" algn="ctr">
              <a:spcBef>
                <a:spcPts val="0"/>
              </a:spcBef>
              <a:spcAft>
                <a:spcPts val="0"/>
              </a:spcAft>
              <a:buClr>
                <a:schemeClr val="lt1"/>
              </a:buClr>
              <a:buSzPts val="1000"/>
              <a:buNone/>
              <a:defRPr>
                <a:solidFill>
                  <a:schemeClr val="lt1"/>
                </a:solidFill>
              </a:defRPr>
            </a:lvl9pPr>
          </a:lstStyle>
          <a:p/>
        </p:txBody>
      </p:sp>
      <p:sp>
        <p:nvSpPr>
          <p:cNvPr id="304" name="Google Shape;304;p35"/>
          <p:cNvSpPr/>
          <p:nvPr/>
        </p:nvSpPr>
        <p:spPr>
          <a:xfrm rot="5400000">
            <a:off x="8611250" y="4735800"/>
            <a:ext cx="321000" cy="494100"/>
          </a:xfrm>
          <a:prstGeom prst="round2SameRect">
            <a:avLst>
              <a:gd fmla="val 50000" name="adj1"/>
              <a:gd fmla="val 0" name="adj2"/>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305" name="Google Shape;305;p35"/>
          <p:cNvSpPr txBox="1"/>
          <p:nvPr>
            <p:ph idx="12" type="sldNum"/>
          </p:nvPr>
        </p:nvSpPr>
        <p:spPr>
          <a:xfrm>
            <a:off x="8526500" y="4822375"/>
            <a:ext cx="490500" cy="321000"/>
          </a:xfrm>
          <a:prstGeom prst="rect">
            <a:avLst/>
          </a:prstGeom>
        </p:spPr>
        <p:txBody>
          <a:bodyPr anchorCtr="0" anchor="t" bIns="91425" lIns="91425" spcFirstLastPara="1" rIns="91425" wrap="square" tIns="91425">
            <a:noAutofit/>
          </a:bodyPr>
          <a:lstStyle>
            <a:lvl1pPr lvl="0" rtl="0">
              <a:buNone/>
              <a:defRPr>
                <a:solidFill>
                  <a:schemeClr val="dk1"/>
                </a:solidFill>
              </a:defRPr>
            </a:lvl1pPr>
            <a:lvl2pPr lvl="1" rtl="0">
              <a:buNone/>
              <a:defRPr>
                <a:solidFill>
                  <a:schemeClr val="dk1"/>
                </a:solidFill>
              </a:defRPr>
            </a:lvl2pPr>
            <a:lvl3pPr lvl="2" rtl="0">
              <a:buNone/>
              <a:defRPr>
                <a:solidFill>
                  <a:schemeClr val="dk1"/>
                </a:solidFill>
              </a:defRPr>
            </a:lvl3pPr>
            <a:lvl4pPr lvl="3" rtl="0">
              <a:buNone/>
              <a:defRPr>
                <a:solidFill>
                  <a:schemeClr val="dk1"/>
                </a:solidFill>
              </a:defRPr>
            </a:lvl4pPr>
            <a:lvl5pPr lvl="4" rtl="0">
              <a:buNone/>
              <a:defRPr>
                <a:solidFill>
                  <a:schemeClr val="dk1"/>
                </a:solidFill>
              </a:defRPr>
            </a:lvl5pPr>
            <a:lvl6pPr lvl="5" rtl="0">
              <a:buNone/>
              <a:defRPr>
                <a:solidFill>
                  <a:schemeClr val="dk1"/>
                </a:solidFill>
              </a:defRPr>
            </a:lvl6pPr>
            <a:lvl7pPr lvl="6" rtl="0">
              <a:buNone/>
              <a:defRPr>
                <a:solidFill>
                  <a:schemeClr val="dk1"/>
                </a:solidFill>
              </a:defRPr>
            </a:lvl7pPr>
            <a:lvl8pPr lvl="7" rtl="0">
              <a:buNone/>
              <a:defRPr>
                <a:solidFill>
                  <a:schemeClr val="dk1"/>
                </a:solidFill>
              </a:defRPr>
            </a:lvl8pPr>
            <a:lvl9pPr lvl="8" rtl="0">
              <a:buNone/>
              <a:defRPr>
                <a:solidFill>
                  <a:schemeClr val="dk1"/>
                </a:solidFill>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amp; Photo">
  <p:cSld name="CUSTOM_3_1">
    <p:bg>
      <p:bgPr>
        <a:solidFill>
          <a:schemeClr val="lt1"/>
        </a:solidFill>
      </p:bgPr>
    </p:bg>
    <p:spTree>
      <p:nvGrpSpPr>
        <p:cNvPr id="306" name="Shape 306"/>
        <p:cNvGrpSpPr/>
        <p:nvPr/>
      </p:nvGrpSpPr>
      <p:grpSpPr>
        <a:xfrm>
          <a:off x="0" y="0"/>
          <a:ext cx="0" cy="0"/>
          <a:chOff x="0" y="0"/>
          <a:chExt cx="0" cy="0"/>
        </a:xfrm>
      </p:grpSpPr>
      <p:sp>
        <p:nvSpPr>
          <p:cNvPr id="307" name="Google Shape;307;p36"/>
          <p:cNvSpPr/>
          <p:nvPr/>
        </p:nvSpPr>
        <p:spPr>
          <a:xfrm rot="5400000">
            <a:off x="4391175" y="560850"/>
            <a:ext cx="321000" cy="8851800"/>
          </a:xfrm>
          <a:prstGeom prst="round2SameRect">
            <a:avLst>
              <a:gd fmla="val 50000" name="adj1"/>
              <a:gd fmla="val 5000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308" name="Google Shape;308;p36"/>
          <p:cNvSpPr txBox="1"/>
          <p:nvPr>
            <p:ph type="title"/>
          </p:nvPr>
        </p:nvSpPr>
        <p:spPr>
          <a:xfrm>
            <a:off x="125700" y="125600"/>
            <a:ext cx="4580100" cy="1685100"/>
          </a:xfrm>
          <a:prstGeom prst="rect">
            <a:avLst/>
          </a:prstGeom>
        </p:spPr>
        <p:txBody>
          <a:bodyPr anchorCtr="0" anchor="t" bIns="91425" lIns="91425" spcFirstLastPara="1" rIns="91425" wrap="square" tIns="91425">
            <a:noAutofit/>
          </a:bodyPr>
          <a:lstStyle>
            <a:lvl1pPr lvl="0">
              <a:spcBef>
                <a:spcPts val="0"/>
              </a:spcBef>
              <a:spcAft>
                <a:spcPts val="0"/>
              </a:spcAft>
              <a:buSzPts val="5600"/>
              <a:buNone/>
              <a:defRPr/>
            </a:lvl1pPr>
            <a:lvl2pPr lvl="1">
              <a:spcBef>
                <a:spcPts val="0"/>
              </a:spcBef>
              <a:spcAft>
                <a:spcPts val="0"/>
              </a:spcAft>
              <a:buClr>
                <a:schemeClr val="dk1"/>
              </a:buClr>
              <a:buSzPts val="1400"/>
              <a:buNone/>
              <a:defRPr>
                <a:solidFill>
                  <a:schemeClr val="dk1"/>
                </a:solidFill>
                <a:latin typeface="Roboto"/>
                <a:ea typeface="Roboto"/>
                <a:cs typeface="Roboto"/>
                <a:sym typeface="Roboto"/>
              </a:defRPr>
            </a:lvl2pPr>
            <a:lvl3pPr lvl="2">
              <a:spcBef>
                <a:spcPts val="0"/>
              </a:spcBef>
              <a:spcAft>
                <a:spcPts val="0"/>
              </a:spcAft>
              <a:buClr>
                <a:schemeClr val="dk1"/>
              </a:buClr>
              <a:buSzPts val="1400"/>
              <a:buNone/>
              <a:defRPr>
                <a:solidFill>
                  <a:schemeClr val="dk1"/>
                </a:solidFill>
                <a:latin typeface="Roboto"/>
                <a:ea typeface="Roboto"/>
                <a:cs typeface="Roboto"/>
                <a:sym typeface="Roboto"/>
              </a:defRPr>
            </a:lvl3pPr>
            <a:lvl4pPr lvl="3">
              <a:spcBef>
                <a:spcPts val="0"/>
              </a:spcBef>
              <a:spcAft>
                <a:spcPts val="0"/>
              </a:spcAft>
              <a:buClr>
                <a:schemeClr val="dk1"/>
              </a:buClr>
              <a:buSzPts val="1400"/>
              <a:buNone/>
              <a:defRPr>
                <a:solidFill>
                  <a:schemeClr val="dk1"/>
                </a:solidFill>
                <a:latin typeface="Roboto"/>
                <a:ea typeface="Roboto"/>
                <a:cs typeface="Roboto"/>
                <a:sym typeface="Roboto"/>
              </a:defRPr>
            </a:lvl4pPr>
            <a:lvl5pPr lvl="4">
              <a:spcBef>
                <a:spcPts val="0"/>
              </a:spcBef>
              <a:spcAft>
                <a:spcPts val="0"/>
              </a:spcAft>
              <a:buClr>
                <a:schemeClr val="dk1"/>
              </a:buClr>
              <a:buSzPts val="1400"/>
              <a:buNone/>
              <a:defRPr>
                <a:solidFill>
                  <a:schemeClr val="dk1"/>
                </a:solidFill>
                <a:latin typeface="Roboto"/>
                <a:ea typeface="Roboto"/>
                <a:cs typeface="Roboto"/>
                <a:sym typeface="Roboto"/>
              </a:defRPr>
            </a:lvl5pPr>
            <a:lvl6pPr lvl="5">
              <a:spcBef>
                <a:spcPts val="0"/>
              </a:spcBef>
              <a:spcAft>
                <a:spcPts val="0"/>
              </a:spcAft>
              <a:buClr>
                <a:schemeClr val="dk1"/>
              </a:buClr>
              <a:buSzPts val="1400"/>
              <a:buNone/>
              <a:defRPr>
                <a:solidFill>
                  <a:schemeClr val="dk1"/>
                </a:solidFill>
                <a:latin typeface="Roboto"/>
                <a:ea typeface="Roboto"/>
                <a:cs typeface="Roboto"/>
                <a:sym typeface="Roboto"/>
              </a:defRPr>
            </a:lvl6pPr>
            <a:lvl7pPr lvl="6">
              <a:spcBef>
                <a:spcPts val="0"/>
              </a:spcBef>
              <a:spcAft>
                <a:spcPts val="0"/>
              </a:spcAft>
              <a:buClr>
                <a:schemeClr val="dk1"/>
              </a:buClr>
              <a:buSzPts val="1400"/>
              <a:buNone/>
              <a:defRPr>
                <a:solidFill>
                  <a:schemeClr val="dk1"/>
                </a:solidFill>
                <a:latin typeface="Roboto"/>
                <a:ea typeface="Roboto"/>
                <a:cs typeface="Roboto"/>
                <a:sym typeface="Roboto"/>
              </a:defRPr>
            </a:lvl7pPr>
            <a:lvl8pPr lvl="7">
              <a:spcBef>
                <a:spcPts val="0"/>
              </a:spcBef>
              <a:spcAft>
                <a:spcPts val="0"/>
              </a:spcAft>
              <a:buClr>
                <a:schemeClr val="dk1"/>
              </a:buClr>
              <a:buSzPts val="1400"/>
              <a:buNone/>
              <a:defRPr>
                <a:solidFill>
                  <a:schemeClr val="dk1"/>
                </a:solidFill>
                <a:latin typeface="Roboto"/>
                <a:ea typeface="Roboto"/>
                <a:cs typeface="Roboto"/>
                <a:sym typeface="Roboto"/>
              </a:defRPr>
            </a:lvl8pPr>
            <a:lvl9pPr lvl="8">
              <a:spcBef>
                <a:spcPts val="0"/>
              </a:spcBef>
              <a:spcAft>
                <a:spcPts val="0"/>
              </a:spcAft>
              <a:buClr>
                <a:schemeClr val="dk1"/>
              </a:buClr>
              <a:buSzPts val="1400"/>
              <a:buNone/>
              <a:defRPr>
                <a:solidFill>
                  <a:schemeClr val="dk1"/>
                </a:solidFill>
                <a:latin typeface="Roboto"/>
                <a:ea typeface="Roboto"/>
                <a:cs typeface="Roboto"/>
                <a:sym typeface="Roboto"/>
              </a:defRPr>
            </a:lvl9pPr>
          </a:lstStyle>
          <a:p/>
        </p:txBody>
      </p:sp>
      <p:sp>
        <p:nvSpPr>
          <p:cNvPr id="309" name="Google Shape;309;p36"/>
          <p:cNvSpPr/>
          <p:nvPr>
            <p:ph idx="2" type="pic"/>
          </p:nvPr>
        </p:nvSpPr>
        <p:spPr>
          <a:xfrm>
            <a:off x="5033900" y="125600"/>
            <a:ext cx="3984300" cy="4575900"/>
          </a:xfrm>
          <a:prstGeom prst="roundRect">
            <a:avLst>
              <a:gd fmla="val 16667" name="adj"/>
            </a:avLst>
          </a:prstGeom>
          <a:noFill/>
          <a:ln>
            <a:noFill/>
          </a:ln>
        </p:spPr>
      </p:sp>
      <p:sp>
        <p:nvSpPr>
          <p:cNvPr id="310" name="Google Shape;310;p36"/>
          <p:cNvSpPr txBox="1"/>
          <p:nvPr>
            <p:ph idx="1" type="subTitle"/>
          </p:nvPr>
        </p:nvSpPr>
        <p:spPr>
          <a:xfrm>
            <a:off x="251400" y="2512475"/>
            <a:ext cx="2140500" cy="4050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000"/>
              <a:buNone/>
              <a:defRPr>
                <a:solidFill>
                  <a:schemeClr val="lt1"/>
                </a:solidFill>
              </a:defRPr>
            </a:lvl1pPr>
            <a:lvl2pPr lvl="1">
              <a:spcBef>
                <a:spcPts val="0"/>
              </a:spcBef>
              <a:spcAft>
                <a:spcPts val="0"/>
              </a:spcAft>
              <a:buClr>
                <a:schemeClr val="lt1"/>
              </a:buClr>
              <a:buSzPts val="1000"/>
              <a:buNone/>
              <a:defRPr>
                <a:solidFill>
                  <a:schemeClr val="lt1"/>
                </a:solidFill>
              </a:defRPr>
            </a:lvl2pPr>
            <a:lvl3pPr lvl="2">
              <a:spcBef>
                <a:spcPts val="0"/>
              </a:spcBef>
              <a:spcAft>
                <a:spcPts val="0"/>
              </a:spcAft>
              <a:buClr>
                <a:schemeClr val="lt1"/>
              </a:buClr>
              <a:buSzPts val="1000"/>
              <a:buNone/>
              <a:defRPr>
                <a:solidFill>
                  <a:schemeClr val="lt1"/>
                </a:solidFill>
              </a:defRPr>
            </a:lvl3pPr>
            <a:lvl4pPr lvl="3">
              <a:spcBef>
                <a:spcPts val="0"/>
              </a:spcBef>
              <a:spcAft>
                <a:spcPts val="0"/>
              </a:spcAft>
              <a:buClr>
                <a:schemeClr val="lt1"/>
              </a:buClr>
              <a:buSzPts val="1000"/>
              <a:buNone/>
              <a:defRPr>
                <a:solidFill>
                  <a:schemeClr val="lt1"/>
                </a:solidFill>
              </a:defRPr>
            </a:lvl4pPr>
            <a:lvl5pPr lvl="4">
              <a:spcBef>
                <a:spcPts val="0"/>
              </a:spcBef>
              <a:spcAft>
                <a:spcPts val="0"/>
              </a:spcAft>
              <a:buClr>
                <a:schemeClr val="lt1"/>
              </a:buClr>
              <a:buSzPts val="1000"/>
              <a:buNone/>
              <a:defRPr>
                <a:solidFill>
                  <a:schemeClr val="lt1"/>
                </a:solidFill>
              </a:defRPr>
            </a:lvl5pPr>
            <a:lvl6pPr lvl="5">
              <a:spcBef>
                <a:spcPts val="0"/>
              </a:spcBef>
              <a:spcAft>
                <a:spcPts val="0"/>
              </a:spcAft>
              <a:buClr>
                <a:schemeClr val="lt1"/>
              </a:buClr>
              <a:buSzPts val="1000"/>
              <a:buNone/>
              <a:defRPr>
                <a:solidFill>
                  <a:schemeClr val="lt1"/>
                </a:solidFill>
              </a:defRPr>
            </a:lvl6pPr>
            <a:lvl7pPr lvl="6">
              <a:spcBef>
                <a:spcPts val="0"/>
              </a:spcBef>
              <a:spcAft>
                <a:spcPts val="0"/>
              </a:spcAft>
              <a:buClr>
                <a:schemeClr val="lt1"/>
              </a:buClr>
              <a:buSzPts val="1000"/>
              <a:buNone/>
              <a:defRPr>
                <a:solidFill>
                  <a:schemeClr val="lt1"/>
                </a:solidFill>
              </a:defRPr>
            </a:lvl7pPr>
            <a:lvl8pPr lvl="7">
              <a:spcBef>
                <a:spcPts val="0"/>
              </a:spcBef>
              <a:spcAft>
                <a:spcPts val="0"/>
              </a:spcAft>
              <a:buClr>
                <a:schemeClr val="lt1"/>
              </a:buClr>
              <a:buSzPts val="1000"/>
              <a:buNone/>
              <a:defRPr>
                <a:solidFill>
                  <a:schemeClr val="lt1"/>
                </a:solidFill>
              </a:defRPr>
            </a:lvl8pPr>
            <a:lvl9pPr lvl="8">
              <a:spcBef>
                <a:spcPts val="0"/>
              </a:spcBef>
              <a:spcAft>
                <a:spcPts val="0"/>
              </a:spcAft>
              <a:buClr>
                <a:schemeClr val="lt1"/>
              </a:buClr>
              <a:buSzPts val="1000"/>
              <a:buNone/>
              <a:defRPr>
                <a:solidFill>
                  <a:schemeClr val="lt1"/>
                </a:solidFill>
              </a:defRPr>
            </a:lvl9pPr>
          </a:lstStyle>
          <a:p/>
        </p:txBody>
      </p:sp>
      <p:sp>
        <p:nvSpPr>
          <p:cNvPr id="311" name="Google Shape;311;p36"/>
          <p:cNvSpPr txBox="1"/>
          <p:nvPr>
            <p:ph idx="3" type="body"/>
          </p:nvPr>
        </p:nvSpPr>
        <p:spPr>
          <a:xfrm>
            <a:off x="251400" y="3003175"/>
            <a:ext cx="4454400" cy="15240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cxnSp>
        <p:nvCxnSpPr>
          <p:cNvPr id="312" name="Google Shape;312;p36"/>
          <p:cNvCxnSpPr/>
          <p:nvPr/>
        </p:nvCxnSpPr>
        <p:spPr>
          <a:xfrm>
            <a:off x="2762250" y="4827750"/>
            <a:ext cx="0" cy="316500"/>
          </a:xfrm>
          <a:prstGeom prst="straightConnector1">
            <a:avLst/>
          </a:prstGeom>
          <a:noFill/>
          <a:ln cap="flat" cmpd="sng" w="9525">
            <a:solidFill>
              <a:schemeClr val="dk1"/>
            </a:solidFill>
            <a:prstDash val="solid"/>
            <a:round/>
            <a:headEnd len="med" w="med" type="none"/>
            <a:tailEnd len="med" w="med" type="none"/>
          </a:ln>
        </p:spPr>
      </p:cxnSp>
      <p:sp>
        <p:nvSpPr>
          <p:cNvPr id="313" name="Google Shape;313;p36"/>
          <p:cNvSpPr txBox="1"/>
          <p:nvPr>
            <p:ph idx="4" type="subTitle"/>
          </p:nvPr>
        </p:nvSpPr>
        <p:spPr>
          <a:xfrm>
            <a:off x="251400" y="4827075"/>
            <a:ext cx="2205900" cy="314100"/>
          </a:xfrm>
          <a:prstGeom prst="rect">
            <a:avLst/>
          </a:prstGeom>
        </p:spPr>
        <p:txBody>
          <a:bodyPr anchorCtr="0" anchor="t" bIns="91425" lIns="91425" spcFirstLastPara="1" rIns="91425" wrap="square" tIns="91425">
            <a:noAutofit/>
          </a:bodyPr>
          <a:lstStyle>
            <a:lvl1pPr lvl="0">
              <a:spcBef>
                <a:spcPts val="0"/>
              </a:spcBef>
              <a:spcAft>
                <a:spcPts val="0"/>
              </a:spcAft>
              <a:buSzPts val="800"/>
              <a:buNone/>
              <a:defRPr sz="800"/>
            </a:lvl1pPr>
            <a:lvl2pPr lvl="1">
              <a:spcBef>
                <a:spcPts val="0"/>
              </a:spcBef>
              <a:spcAft>
                <a:spcPts val="0"/>
              </a:spcAft>
              <a:buSzPts val="1000"/>
              <a:buNone/>
              <a:defRPr/>
            </a:lvl2pPr>
            <a:lvl3pPr lvl="2">
              <a:spcBef>
                <a:spcPts val="0"/>
              </a:spcBef>
              <a:spcAft>
                <a:spcPts val="0"/>
              </a:spcAft>
              <a:buSzPts val="1000"/>
              <a:buNone/>
              <a:defRPr/>
            </a:lvl3pPr>
            <a:lvl4pPr lvl="3">
              <a:spcBef>
                <a:spcPts val="0"/>
              </a:spcBef>
              <a:spcAft>
                <a:spcPts val="0"/>
              </a:spcAft>
              <a:buSzPts val="1000"/>
              <a:buNone/>
              <a:defRPr/>
            </a:lvl4pPr>
            <a:lvl5pPr lvl="4">
              <a:spcBef>
                <a:spcPts val="0"/>
              </a:spcBef>
              <a:spcAft>
                <a:spcPts val="0"/>
              </a:spcAft>
              <a:buSzPts val="1000"/>
              <a:buNone/>
              <a:defRPr/>
            </a:lvl5pPr>
            <a:lvl6pPr lvl="5">
              <a:spcBef>
                <a:spcPts val="0"/>
              </a:spcBef>
              <a:spcAft>
                <a:spcPts val="0"/>
              </a:spcAft>
              <a:buSzPts val="1000"/>
              <a:buNone/>
              <a:defRPr/>
            </a:lvl6pPr>
            <a:lvl7pPr lvl="6">
              <a:spcBef>
                <a:spcPts val="0"/>
              </a:spcBef>
              <a:spcAft>
                <a:spcPts val="0"/>
              </a:spcAft>
              <a:buSzPts val="1000"/>
              <a:buNone/>
              <a:defRPr/>
            </a:lvl7pPr>
            <a:lvl8pPr lvl="7">
              <a:spcBef>
                <a:spcPts val="0"/>
              </a:spcBef>
              <a:spcAft>
                <a:spcPts val="0"/>
              </a:spcAft>
              <a:buSzPts val="1000"/>
              <a:buNone/>
              <a:defRPr/>
            </a:lvl8pPr>
            <a:lvl9pPr lvl="8">
              <a:spcBef>
                <a:spcPts val="0"/>
              </a:spcBef>
              <a:spcAft>
                <a:spcPts val="0"/>
              </a:spcAft>
              <a:buSzPts val="1000"/>
              <a:buNone/>
              <a:defRPr/>
            </a:lvl9pPr>
          </a:lstStyle>
          <a:p/>
        </p:txBody>
      </p:sp>
      <p:sp>
        <p:nvSpPr>
          <p:cNvPr id="314" name="Google Shape;314;p36"/>
          <p:cNvSpPr txBox="1"/>
          <p:nvPr>
            <p:ph idx="5" type="subTitle"/>
          </p:nvPr>
        </p:nvSpPr>
        <p:spPr>
          <a:xfrm>
            <a:off x="3545100" y="4829700"/>
            <a:ext cx="2053800" cy="314100"/>
          </a:xfrm>
          <a:prstGeom prst="rect">
            <a:avLst/>
          </a:prstGeom>
        </p:spPr>
        <p:txBody>
          <a:bodyPr anchorCtr="0" anchor="t" bIns="91425" lIns="91425" spcFirstLastPara="1" rIns="91425" wrap="square" tIns="91425">
            <a:noAutofit/>
          </a:bodyPr>
          <a:lstStyle>
            <a:lvl1pPr lvl="0" algn="ctr">
              <a:spcBef>
                <a:spcPts val="0"/>
              </a:spcBef>
              <a:spcAft>
                <a:spcPts val="0"/>
              </a:spcAft>
              <a:buSzPts val="800"/>
              <a:buNone/>
              <a:defRPr sz="800"/>
            </a:lvl1pPr>
            <a:lvl2pPr lvl="1" algn="ctr">
              <a:spcBef>
                <a:spcPts val="0"/>
              </a:spcBef>
              <a:spcAft>
                <a:spcPts val="0"/>
              </a:spcAft>
              <a:buSzPts val="1000"/>
              <a:buNone/>
              <a:defRPr/>
            </a:lvl2pPr>
            <a:lvl3pPr lvl="2" algn="ctr">
              <a:spcBef>
                <a:spcPts val="0"/>
              </a:spcBef>
              <a:spcAft>
                <a:spcPts val="0"/>
              </a:spcAft>
              <a:buSzPts val="1000"/>
              <a:buNone/>
              <a:defRPr/>
            </a:lvl3pPr>
            <a:lvl4pPr lvl="3" algn="ctr">
              <a:spcBef>
                <a:spcPts val="0"/>
              </a:spcBef>
              <a:spcAft>
                <a:spcPts val="0"/>
              </a:spcAft>
              <a:buSzPts val="1000"/>
              <a:buNone/>
              <a:defRPr/>
            </a:lvl4pPr>
            <a:lvl5pPr lvl="4" algn="ctr">
              <a:spcBef>
                <a:spcPts val="0"/>
              </a:spcBef>
              <a:spcAft>
                <a:spcPts val="0"/>
              </a:spcAft>
              <a:buSzPts val="1000"/>
              <a:buNone/>
              <a:defRPr/>
            </a:lvl5pPr>
            <a:lvl6pPr lvl="5" algn="ctr">
              <a:spcBef>
                <a:spcPts val="0"/>
              </a:spcBef>
              <a:spcAft>
                <a:spcPts val="0"/>
              </a:spcAft>
              <a:buSzPts val="1000"/>
              <a:buNone/>
              <a:defRPr/>
            </a:lvl6pPr>
            <a:lvl7pPr lvl="6" algn="ctr">
              <a:spcBef>
                <a:spcPts val="0"/>
              </a:spcBef>
              <a:spcAft>
                <a:spcPts val="0"/>
              </a:spcAft>
              <a:buSzPts val="1000"/>
              <a:buNone/>
              <a:defRPr/>
            </a:lvl7pPr>
            <a:lvl8pPr lvl="7" algn="ctr">
              <a:spcBef>
                <a:spcPts val="0"/>
              </a:spcBef>
              <a:spcAft>
                <a:spcPts val="0"/>
              </a:spcAft>
              <a:buSzPts val="1000"/>
              <a:buNone/>
              <a:defRPr/>
            </a:lvl8pPr>
            <a:lvl9pPr lvl="8" algn="ctr">
              <a:spcBef>
                <a:spcPts val="0"/>
              </a:spcBef>
              <a:spcAft>
                <a:spcPts val="0"/>
              </a:spcAft>
              <a:buSzPts val="1000"/>
              <a:buNone/>
              <a:defRPr/>
            </a:lvl9pPr>
          </a:lstStyle>
          <a:p/>
        </p:txBody>
      </p:sp>
      <p:sp>
        <p:nvSpPr>
          <p:cNvPr id="315" name="Google Shape;315;p36"/>
          <p:cNvSpPr/>
          <p:nvPr/>
        </p:nvSpPr>
        <p:spPr>
          <a:xfrm rot="5400000">
            <a:off x="8611250" y="4735800"/>
            <a:ext cx="321000" cy="494100"/>
          </a:xfrm>
          <a:prstGeom prst="round2SameRect">
            <a:avLst>
              <a:gd fmla="val 50000" name="adj1"/>
              <a:gd fmla="val 0" name="adj2"/>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316" name="Google Shape;316;p36"/>
          <p:cNvSpPr txBox="1"/>
          <p:nvPr>
            <p:ph idx="12" type="sldNum"/>
          </p:nvPr>
        </p:nvSpPr>
        <p:spPr>
          <a:xfrm>
            <a:off x="8526500" y="4822375"/>
            <a:ext cx="490500" cy="3210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r Chart">
  <p:cSld name="BIG_NUMBER">
    <p:spTree>
      <p:nvGrpSpPr>
        <p:cNvPr id="317" name="Shape 317"/>
        <p:cNvGrpSpPr/>
        <p:nvPr/>
      </p:nvGrpSpPr>
      <p:grpSpPr>
        <a:xfrm>
          <a:off x="0" y="0"/>
          <a:ext cx="0" cy="0"/>
          <a:chOff x="0" y="0"/>
          <a:chExt cx="0" cy="0"/>
        </a:xfrm>
      </p:grpSpPr>
      <p:sp>
        <p:nvSpPr>
          <p:cNvPr id="318" name="Google Shape;318;p37"/>
          <p:cNvSpPr/>
          <p:nvPr/>
        </p:nvSpPr>
        <p:spPr>
          <a:xfrm rot="5400000">
            <a:off x="4391175" y="560850"/>
            <a:ext cx="321000" cy="8851800"/>
          </a:xfrm>
          <a:prstGeom prst="round2SameRect">
            <a:avLst>
              <a:gd fmla="val 50000" name="adj1"/>
              <a:gd fmla="val 5000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319" name="Google Shape;319;p37"/>
          <p:cNvSpPr txBox="1"/>
          <p:nvPr>
            <p:ph type="title"/>
          </p:nvPr>
        </p:nvSpPr>
        <p:spPr>
          <a:xfrm>
            <a:off x="122600" y="125600"/>
            <a:ext cx="5708400" cy="5439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sz="3600"/>
            </a:lvl1pPr>
            <a:lvl2pPr lvl="1">
              <a:spcBef>
                <a:spcPts val="0"/>
              </a:spcBef>
              <a:spcAft>
                <a:spcPts val="0"/>
              </a:spcAft>
              <a:buSzPts val="3600"/>
              <a:buFont typeface="Libre Baskerville"/>
              <a:buNone/>
              <a:defRPr sz="3600"/>
            </a:lvl2pPr>
            <a:lvl3pPr lvl="2">
              <a:spcBef>
                <a:spcPts val="0"/>
              </a:spcBef>
              <a:spcAft>
                <a:spcPts val="0"/>
              </a:spcAft>
              <a:buSzPts val="3600"/>
              <a:buFont typeface="Libre Baskerville"/>
              <a:buNone/>
              <a:defRPr sz="3600"/>
            </a:lvl3pPr>
            <a:lvl4pPr lvl="3">
              <a:spcBef>
                <a:spcPts val="0"/>
              </a:spcBef>
              <a:spcAft>
                <a:spcPts val="0"/>
              </a:spcAft>
              <a:buSzPts val="3600"/>
              <a:buFont typeface="Libre Baskerville"/>
              <a:buNone/>
              <a:defRPr sz="3600"/>
            </a:lvl4pPr>
            <a:lvl5pPr lvl="4">
              <a:spcBef>
                <a:spcPts val="0"/>
              </a:spcBef>
              <a:spcAft>
                <a:spcPts val="0"/>
              </a:spcAft>
              <a:buSzPts val="3600"/>
              <a:buFont typeface="Libre Baskerville"/>
              <a:buNone/>
              <a:defRPr sz="3600"/>
            </a:lvl5pPr>
            <a:lvl6pPr lvl="5">
              <a:spcBef>
                <a:spcPts val="0"/>
              </a:spcBef>
              <a:spcAft>
                <a:spcPts val="0"/>
              </a:spcAft>
              <a:buSzPts val="3600"/>
              <a:buFont typeface="Libre Baskerville"/>
              <a:buNone/>
              <a:defRPr sz="3600"/>
            </a:lvl6pPr>
            <a:lvl7pPr lvl="6">
              <a:spcBef>
                <a:spcPts val="0"/>
              </a:spcBef>
              <a:spcAft>
                <a:spcPts val="0"/>
              </a:spcAft>
              <a:buSzPts val="3600"/>
              <a:buFont typeface="Libre Baskerville"/>
              <a:buNone/>
              <a:defRPr sz="3600"/>
            </a:lvl7pPr>
            <a:lvl8pPr lvl="7">
              <a:spcBef>
                <a:spcPts val="0"/>
              </a:spcBef>
              <a:spcAft>
                <a:spcPts val="0"/>
              </a:spcAft>
              <a:buSzPts val="3600"/>
              <a:buFont typeface="Libre Baskerville"/>
              <a:buNone/>
              <a:defRPr sz="3600"/>
            </a:lvl8pPr>
            <a:lvl9pPr lvl="8">
              <a:spcBef>
                <a:spcPts val="0"/>
              </a:spcBef>
              <a:spcAft>
                <a:spcPts val="0"/>
              </a:spcAft>
              <a:buSzPts val="3600"/>
              <a:buFont typeface="Libre Baskerville"/>
              <a:buNone/>
              <a:defRPr sz="3600"/>
            </a:lvl9pPr>
          </a:lstStyle>
          <a:p/>
        </p:txBody>
      </p:sp>
      <p:cxnSp>
        <p:nvCxnSpPr>
          <p:cNvPr id="320" name="Google Shape;320;p37"/>
          <p:cNvCxnSpPr/>
          <p:nvPr/>
        </p:nvCxnSpPr>
        <p:spPr>
          <a:xfrm>
            <a:off x="2762250" y="4827350"/>
            <a:ext cx="0" cy="316800"/>
          </a:xfrm>
          <a:prstGeom prst="straightConnector1">
            <a:avLst/>
          </a:prstGeom>
          <a:noFill/>
          <a:ln cap="flat" cmpd="sng" w="9525">
            <a:solidFill>
              <a:schemeClr val="dk1"/>
            </a:solidFill>
            <a:prstDash val="solid"/>
            <a:round/>
            <a:headEnd len="med" w="med" type="none"/>
            <a:tailEnd len="med" w="med" type="none"/>
          </a:ln>
        </p:spPr>
      </p:cxnSp>
      <p:sp>
        <p:nvSpPr>
          <p:cNvPr id="321" name="Google Shape;321;p37"/>
          <p:cNvSpPr txBox="1"/>
          <p:nvPr>
            <p:ph idx="1" type="subTitle"/>
          </p:nvPr>
        </p:nvSpPr>
        <p:spPr>
          <a:xfrm>
            <a:off x="251400" y="4827075"/>
            <a:ext cx="2205900" cy="314100"/>
          </a:xfrm>
          <a:prstGeom prst="rect">
            <a:avLst/>
          </a:prstGeom>
        </p:spPr>
        <p:txBody>
          <a:bodyPr anchorCtr="0" anchor="t" bIns="91425" lIns="91425" spcFirstLastPara="1" rIns="91425" wrap="square" tIns="91425">
            <a:noAutofit/>
          </a:bodyPr>
          <a:lstStyle>
            <a:lvl1pPr lvl="0">
              <a:spcBef>
                <a:spcPts val="0"/>
              </a:spcBef>
              <a:spcAft>
                <a:spcPts val="0"/>
              </a:spcAft>
              <a:buSzPts val="800"/>
              <a:buNone/>
              <a:defRPr sz="800"/>
            </a:lvl1pPr>
            <a:lvl2pPr lvl="1">
              <a:spcBef>
                <a:spcPts val="0"/>
              </a:spcBef>
              <a:spcAft>
                <a:spcPts val="0"/>
              </a:spcAft>
              <a:buSzPts val="1000"/>
              <a:buNone/>
              <a:defRPr/>
            </a:lvl2pPr>
            <a:lvl3pPr lvl="2">
              <a:spcBef>
                <a:spcPts val="0"/>
              </a:spcBef>
              <a:spcAft>
                <a:spcPts val="0"/>
              </a:spcAft>
              <a:buSzPts val="1000"/>
              <a:buNone/>
              <a:defRPr/>
            </a:lvl3pPr>
            <a:lvl4pPr lvl="3">
              <a:spcBef>
                <a:spcPts val="0"/>
              </a:spcBef>
              <a:spcAft>
                <a:spcPts val="0"/>
              </a:spcAft>
              <a:buSzPts val="1000"/>
              <a:buNone/>
              <a:defRPr/>
            </a:lvl4pPr>
            <a:lvl5pPr lvl="4">
              <a:spcBef>
                <a:spcPts val="0"/>
              </a:spcBef>
              <a:spcAft>
                <a:spcPts val="0"/>
              </a:spcAft>
              <a:buSzPts val="1000"/>
              <a:buNone/>
              <a:defRPr/>
            </a:lvl5pPr>
            <a:lvl6pPr lvl="5">
              <a:spcBef>
                <a:spcPts val="0"/>
              </a:spcBef>
              <a:spcAft>
                <a:spcPts val="0"/>
              </a:spcAft>
              <a:buSzPts val="1000"/>
              <a:buNone/>
              <a:defRPr/>
            </a:lvl6pPr>
            <a:lvl7pPr lvl="6">
              <a:spcBef>
                <a:spcPts val="0"/>
              </a:spcBef>
              <a:spcAft>
                <a:spcPts val="0"/>
              </a:spcAft>
              <a:buSzPts val="1000"/>
              <a:buNone/>
              <a:defRPr/>
            </a:lvl7pPr>
            <a:lvl8pPr lvl="7">
              <a:spcBef>
                <a:spcPts val="0"/>
              </a:spcBef>
              <a:spcAft>
                <a:spcPts val="0"/>
              </a:spcAft>
              <a:buSzPts val="1000"/>
              <a:buNone/>
              <a:defRPr/>
            </a:lvl8pPr>
            <a:lvl9pPr lvl="8">
              <a:spcBef>
                <a:spcPts val="0"/>
              </a:spcBef>
              <a:spcAft>
                <a:spcPts val="0"/>
              </a:spcAft>
              <a:buSzPts val="1000"/>
              <a:buNone/>
              <a:defRPr/>
            </a:lvl9pPr>
          </a:lstStyle>
          <a:p/>
        </p:txBody>
      </p:sp>
      <p:sp>
        <p:nvSpPr>
          <p:cNvPr id="322" name="Google Shape;322;p37"/>
          <p:cNvSpPr txBox="1"/>
          <p:nvPr>
            <p:ph idx="2" type="subTitle"/>
          </p:nvPr>
        </p:nvSpPr>
        <p:spPr>
          <a:xfrm>
            <a:off x="3545100" y="4829700"/>
            <a:ext cx="2053800" cy="314100"/>
          </a:xfrm>
          <a:prstGeom prst="rect">
            <a:avLst/>
          </a:prstGeom>
        </p:spPr>
        <p:txBody>
          <a:bodyPr anchorCtr="0" anchor="t" bIns="91425" lIns="91425" spcFirstLastPara="1" rIns="91425" wrap="square" tIns="91425">
            <a:noAutofit/>
          </a:bodyPr>
          <a:lstStyle>
            <a:lvl1pPr lvl="0" algn="ctr">
              <a:spcBef>
                <a:spcPts val="0"/>
              </a:spcBef>
              <a:spcAft>
                <a:spcPts val="0"/>
              </a:spcAft>
              <a:buSzPts val="800"/>
              <a:buNone/>
              <a:defRPr sz="800"/>
            </a:lvl1pPr>
            <a:lvl2pPr lvl="1" algn="ctr">
              <a:spcBef>
                <a:spcPts val="0"/>
              </a:spcBef>
              <a:spcAft>
                <a:spcPts val="0"/>
              </a:spcAft>
              <a:buSzPts val="1000"/>
              <a:buNone/>
              <a:defRPr/>
            </a:lvl2pPr>
            <a:lvl3pPr lvl="2" algn="ctr">
              <a:spcBef>
                <a:spcPts val="0"/>
              </a:spcBef>
              <a:spcAft>
                <a:spcPts val="0"/>
              </a:spcAft>
              <a:buSzPts val="1000"/>
              <a:buNone/>
              <a:defRPr/>
            </a:lvl3pPr>
            <a:lvl4pPr lvl="3" algn="ctr">
              <a:spcBef>
                <a:spcPts val="0"/>
              </a:spcBef>
              <a:spcAft>
                <a:spcPts val="0"/>
              </a:spcAft>
              <a:buSzPts val="1000"/>
              <a:buNone/>
              <a:defRPr/>
            </a:lvl4pPr>
            <a:lvl5pPr lvl="4" algn="ctr">
              <a:spcBef>
                <a:spcPts val="0"/>
              </a:spcBef>
              <a:spcAft>
                <a:spcPts val="0"/>
              </a:spcAft>
              <a:buSzPts val="1000"/>
              <a:buNone/>
              <a:defRPr/>
            </a:lvl5pPr>
            <a:lvl6pPr lvl="5" algn="ctr">
              <a:spcBef>
                <a:spcPts val="0"/>
              </a:spcBef>
              <a:spcAft>
                <a:spcPts val="0"/>
              </a:spcAft>
              <a:buSzPts val="1000"/>
              <a:buNone/>
              <a:defRPr/>
            </a:lvl6pPr>
            <a:lvl7pPr lvl="6" algn="ctr">
              <a:spcBef>
                <a:spcPts val="0"/>
              </a:spcBef>
              <a:spcAft>
                <a:spcPts val="0"/>
              </a:spcAft>
              <a:buSzPts val="1000"/>
              <a:buNone/>
              <a:defRPr/>
            </a:lvl7pPr>
            <a:lvl8pPr lvl="7" algn="ctr">
              <a:spcBef>
                <a:spcPts val="0"/>
              </a:spcBef>
              <a:spcAft>
                <a:spcPts val="0"/>
              </a:spcAft>
              <a:buSzPts val="1000"/>
              <a:buNone/>
              <a:defRPr/>
            </a:lvl8pPr>
            <a:lvl9pPr lvl="8" algn="ctr">
              <a:spcBef>
                <a:spcPts val="0"/>
              </a:spcBef>
              <a:spcAft>
                <a:spcPts val="0"/>
              </a:spcAft>
              <a:buSzPts val="1000"/>
              <a:buNone/>
              <a:defRPr/>
            </a:lvl9pPr>
          </a:lstStyle>
          <a:p/>
        </p:txBody>
      </p:sp>
      <p:sp>
        <p:nvSpPr>
          <p:cNvPr id="323" name="Google Shape;323;p37"/>
          <p:cNvSpPr/>
          <p:nvPr/>
        </p:nvSpPr>
        <p:spPr>
          <a:xfrm rot="5400000">
            <a:off x="8611250" y="4735800"/>
            <a:ext cx="321000" cy="494100"/>
          </a:xfrm>
          <a:prstGeom prst="round2SameRect">
            <a:avLst>
              <a:gd fmla="val 50000" name="adj1"/>
              <a:gd fmla="val 0" name="adj2"/>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324" name="Google Shape;324;p37"/>
          <p:cNvSpPr txBox="1"/>
          <p:nvPr>
            <p:ph idx="12" type="sldNum"/>
          </p:nvPr>
        </p:nvSpPr>
        <p:spPr>
          <a:xfrm>
            <a:off x="8526500" y="4822375"/>
            <a:ext cx="490500" cy="3210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sk Timeline">
  <p:cSld name="BIG_NUMBER_4">
    <p:spTree>
      <p:nvGrpSpPr>
        <p:cNvPr id="325" name="Shape 325"/>
        <p:cNvGrpSpPr/>
        <p:nvPr/>
      </p:nvGrpSpPr>
      <p:grpSpPr>
        <a:xfrm>
          <a:off x="0" y="0"/>
          <a:ext cx="0" cy="0"/>
          <a:chOff x="0" y="0"/>
          <a:chExt cx="0" cy="0"/>
        </a:xfrm>
      </p:grpSpPr>
      <p:sp>
        <p:nvSpPr>
          <p:cNvPr id="326" name="Google Shape;326;p38"/>
          <p:cNvSpPr/>
          <p:nvPr/>
        </p:nvSpPr>
        <p:spPr>
          <a:xfrm rot="5400000">
            <a:off x="4391175" y="560850"/>
            <a:ext cx="321000" cy="8851800"/>
          </a:xfrm>
          <a:prstGeom prst="round2SameRect">
            <a:avLst>
              <a:gd fmla="val 50000" name="adj1"/>
              <a:gd fmla="val 5000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cxnSp>
        <p:nvCxnSpPr>
          <p:cNvPr id="327" name="Google Shape;327;p38"/>
          <p:cNvCxnSpPr/>
          <p:nvPr/>
        </p:nvCxnSpPr>
        <p:spPr>
          <a:xfrm>
            <a:off x="2642715" y="1649025"/>
            <a:ext cx="6251100" cy="6000"/>
          </a:xfrm>
          <a:prstGeom prst="straightConnector1">
            <a:avLst/>
          </a:prstGeom>
          <a:noFill/>
          <a:ln cap="flat" cmpd="sng" w="19050">
            <a:solidFill>
              <a:schemeClr val="dk1"/>
            </a:solidFill>
            <a:prstDash val="solid"/>
            <a:round/>
            <a:headEnd len="med" w="med" type="none"/>
            <a:tailEnd len="med" w="med" type="none"/>
          </a:ln>
        </p:spPr>
      </p:cxnSp>
      <p:cxnSp>
        <p:nvCxnSpPr>
          <p:cNvPr id="328" name="Google Shape;328;p38"/>
          <p:cNvCxnSpPr/>
          <p:nvPr/>
        </p:nvCxnSpPr>
        <p:spPr>
          <a:xfrm>
            <a:off x="2642600" y="3661125"/>
            <a:ext cx="6251100" cy="6000"/>
          </a:xfrm>
          <a:prstGeom prst="straightConnector1">
            <a:avLst/>
          </a:prstGeom>
          <a:noFill/>
          <a:ln cap="flat" cmpd="sng" w="19050">
            <a:solidFill>
              <a:schemeClr val="dk1"/>
            </a:solidFill>
            <a:prstDash val="solid"/>
            <a:round/>
            <a:headEnd len="med" w="med" type="none"/>
            <a:tailEnd len="med" w="med" type="none"/>
          </a:ln>
        </p:spPr>
      </p:cxnSp>
      <p:cxnSp>
        <p:nvCxnSpPr>
          <p:cNvPr id="329" name="Google Shape;329;p38"/>
          <p:cNvCxnSpPr/>
          <p:nvPr/>
        </p:nvCxnSpPr>
        <p:spPr>
          <a:xfrm>
            <a:off x="2642830" y="2327925"/>
            <a:ext cx="6251100" cy="6000"/>
          </a:xfrm>
          <a:prstGeom prst="straightConnector1">
            <a:avLst/>
          </a:prstGeom>
          <a:noFill/>
          <a:ln cap="flat" cmpd="sng" w="19050">
            <a:solidFill>
              <a:schemeClr val="dk1"/>
            </a:solidFill>
            <a:prstDash val="solid"/>
            <a:round/>
            <a:headEnd len="med" w="med" type="none"/>
            <a:tailEnd len="med" w="med" type="none"/>
          </a:ln>
        </p:spPr>
      </p:cxnSp>
      <p:cxnSp>
        <p:nvCxnSpPr>
          <p:cNvPr id="330" name="Google Shape;330;p38"/>
          <p:cNvCxnSpPr/>
          <p:nvPr/>
        </p:nvCxnSpPr>
        <p:spPr>
          <a:xfrm>
            <a:off x="2642830" y="3006825"/>
            <a:ext cx="6251100" cy="6000"/>
          </a:xfrm>
          <a:prstGeom prst="straightConnector1">
            <a:avLst/>
          </a:prstGeom>
          <a:noFill/>
          <a:ln cap="flat" cmpd="sng" w="19050">
            <a:solidFill>
              <a:schemeClr val="dk1"/>
            </a:solidFill>
            <a:prstDash val="solid"/>
            <a:round/>
            <a:headEnd len="med" w="med" type="none"/>
            <a:tailEnd len="med" w="med" type="none"/>
          </a:ln>
        </p:spPr>
      </p:cxnSp>
      <p:cxnSp>
        <p:nvCxnSpPr>
          <p:cNvPr id="331" name="Google Shape;331;p38"/>
          <p:cNvCxnSpPr/>
          <p:nvPr/>
        </p:nvCxnSpPr>
        <p:spPr>
          <a:xfrm>
            <a:off x="2642830" y="4364625"/>
            <a:ext cx="6251100" cy="6000"/>
          </a:xfrm>
          <a:prstGeom prst="straightConnector1">
            <a:avLst/>
          </a:prstGeom>
          <a:noFill/>
          <a:ln cap="flat" cmpd="sng" w="19050">
            <a:solidFill>
              <a:schemeClr val="dk1"/>
            </a:solidFill>
            <a:prstDash val="solid"/>
            <a:round/>
            <a:headEnd len="med" w="med" type="none"/>
            <a:tailEnd len="med" w="med" type="none"/>
          </a:ln>
        </p:spPr>
      </p:cxnSp>
      <p:sp>
        <p:nvSpPr>
          <p:cNvPr id="332" name="Google Shape;332;p38"/>
          <p:cNvSpPr txBox="1"/>
          <p:nvPr>
            <p:ph type="title"/>
          </p:nvPr>
        </p:nvSpPr>
        <p:spPr>
          <a:xfrm>
            <a:off x="122600" y="125600"/>
            <a:ext cx="5708400" cy="5439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sz="3600"/>
            </a:lvl1pPr>
            <a:lvl2pPr lvl="1">
              <a:spcBef>
                <a:spcPts val="0"/>
              </a:spcBef>
              <a:spcAft>
                <a:spcPts val="0"/>
              </a:spcAft>
              <a:buSzPts val="3600"/>
              <a:buFont typeface="Libre Baskerville"/>
              <a:buNone/>
              <a:defRPr sz="3600"/>
            </a:lvl2pPr>
            <a:lvl3pPr lvl="2">
              <a:spcBef>
                <a:spcPts val="0"/>
              </a:spcBef>
              <a:spcAft>
                <a:spcPts val="0"/>
              </a:spcAft>
              <a:buSzPts val="3600"/>
              <a:buFont typeface="Libre Baskerville"/>
              <a:buNone/>
              <a:defRPr sz="3600"/>
            </a:lvl3pPr>
            <a:lvl4pPr lvl="3">
              <a:spcBef>
                <a:spcPts val="0"/>
              </a:spcBef>
              <a:spcAft>
                <a:spcPts val="0"/>
              </a:spcAft>
              <a:buSzPts val="3600"/>
              <a:buFont typeface="Libre Baskerville"/>
              <a:buNone/>
              <a:defRPr sz="3600"/>
            </a:lvl4pPr>
            <a:lvl5pPr lvl="4">
              <a:spcBef>
                <a:spcPts val="0"/>
              </a:spcBef>
              <a:spcAft>
                <a:spcPts val="0"/>
              </a:spcAft>
              <a:buSzPts val="3600"/>
              <a:buFont typeface="Libre Baskerville"/>
              <a:buNone/>
              <a:defRPr sz="3600"/>
            </a:lvl5pPr>
            <a:lvl6pPr lvl="5">
              <a:spcBef>
                <a:spcPts val="0"/>
              </a:spcBef>
              <a:spcAft>
                <a:spcPts val="0"/>
              </a:spcAft>
              <a:buSzPts val="3600"/>
              <a:buFont typeface="Libre Baskerville"/>
              <a:buNone/>
              <a:defRPr sz="3600"/>
            </a:lvl6pPr>
            <a:lvl7pPr lvl="6">
              <a:spcBef>
                <a:spcPts val="0"/>
              </a:spcBef>
              <a:spcAft>
                <a:spcPts val="0"/>
              </a:spcAft>
              <a:buSzPts val="3600"/>
              <a:buFont typeface="Libre Baskerville"/>
              <a:buNone/>
              <a:defRPr sz="3600"/>
            </a:lvl7pPr>
            <a:lvl8pPr lvl="7">
              <a:spcBef>
                <a:spcPts val="0"/>
              </a:spcBef>
              <a:spcAft>
                <a:spcPts val="0"/>
              </a:spcAft>
              <a:buSzPts val="3600"/>
              <a:buFont typeface="Libre Baskerville"/>
              <a:buNone/>
              <a:defRPr sz="3600"/>
            </a:lvl8pPr>
            <a:lvl9pPr lvl="8">
              <a:spcBef>
                <a:spcPts val="0"/>
              </a:spcBef>
              <a:spcAft>
                <a:spcPts val="0"/>
              </a:spcAft>
              <a:buSzPts val="3600"/>
              <a:buFont typeface="Libre Baskerville"/>
              <a:buNone/>
              <a:defRPr sz="3600"/>
            </a:lvl9pPr>
          </a:lstStyle>
          <a:p/>
        </p:txBody>
      </p:sp>
      <p:cxnSp>
        <p:nvCxnSpPr>
          <p:cNvPr id="333" name="Google Shape;333;p38"/>
          <p:cNvCxnSpPr/>
          <p:nvPr/>
        </p:nvCxnSpPr>
        <p:spPr>
          <a:xfrm>
            <a:off x="2762250" y="4827350"/>
            <a:ext cx="0" cy="316800"/>
          </a:xfrm>
          <a:prstGeom prst="straightConnector1">
            <a:avLst/>
          </a:prstGeom>
          <a:noFill/>
          <a:ln cap="flat" cmpd="sng" w="9525">
            <a:solidFill>
              <a:schemeClr val="dk1"/>
            </a:solidFill>
            <a:prstDash val="solid"/>
            <a:round/>
            <a:headEnd len="med" w="med" type="none"/>
            <a:tailEnd len="med" w="med" type="none"/>
          </a:ln>
        </p:spPr>
      </p:cxnSp>
      <p:sp>
        <p:nvSpPr>
          <p:cNvPr id="334" name="Google Shape;334;p38"/>
          <p:cNvSpPr txBox="1"/>
          <p:nvPr>
            <p:ph idx="1" type="subTitle"/>
          </p:nvPr>
        </p:nvSpPr>
        <p:spPr>
          <a:xfrm>
            <a:off x="251400" y="4827075"/>
            <a:ext cx="2205900" cy="314100"/>
          </a:xfrm>
          <a:prstGeom prst="rect">
            <a:avLst/>
          </a:prstGeom>
        </p:spPr>
        <p:txBody>
          <a:bodyPr anchorCtr="0" anchor="t" bIns="91425" lIns="91425" spcFirstLastPara="1" rIns="91425" wrap="square" tIns="91425">
            <a:noAutofit/>
          </a:bodyPr>
          <a:lstStyle>
            <a:lvl1pPr lvl="0">
              <a:spcBef>
                <a:spcPts val="0"/>
              </a:spcBef>
              <a:spcAft>
                <a:spcPts val="0"/>
              </a:spcAft>
              <a:buSzPts val="800"/>
              <a:buNone/>
              <a:defRPr sz="800"/>
            </a:lvl1pPr>
            <a:lvl2pPr lvl="1">
              <a:spcBef>
                <a:spcPts val="0"/>
              </a:spcBef>
              <a:spcAft>
                <a:spcPts val="0"/>
              </a:spcAft>
              <a:buSzPts val="1000"/>
              <a:buNone/>
              <a:defRPr/>
            </a:lvl2pPr>
            <a:lvl3pPr lvl="2">
              <a:spcBef>
                <a:spcPts val="0"/>
              </a:spcBef>
              <a:spcAft>
                <a:spcPts val="0"/>
              </a:spcAft>
              <a:buSzPts val="1000"/>
              <a:buNone/>
              <a:defRPr/>
            </a:lvl3pPr>
            <a:lvl4pPr lvl="3">
              <a:spcBef>
                <a:spcPts val="0"/>
              </a:spcBef>
              <a:spcAft>
                <a:spcPts val="0"/>
              </a:spcAft>
              <a:buSzPts val="1000"/>
              <a:buNone/>
              <a:defRPr/>
            </a:lvl4pPr>
            <a:lvl5pPr lvl="4">
              <a:spcBef>
                <a:spcPts val="0"/>
              </a:spcBef>
              <a:spcAft>
                <a:spcPts val="0"/>
              </a:spcAft>
              <a:buSzPts val="1000"/>
              <a:buNone/>
              <a:defRPr/>
            </a:lvl5pPr>
            <a:lvl6pPr lvl="5">
              <a:spcBef>
                <a:spcPts val="0"/>
              </a:spcBef>
              <a:spcAft>
                <a:spcPts val="0"/>
              </a:spcAft>
              <a:buSzPts val="1000"/>
              <a:buNone/>
              <a:defRPr/>
            </a:lvl6pPr>
            <a:lvl7pPr lvl="6">
              <a:spcBef>
                <a:spcPts val="0"/>
              </a:spcBef>
              <a:spcAft>
                <a:spcPts val="0"/>
              </a:spcAft>
              <a:buSzPts val="1000"/>
              <a:buNone/>
              <a:defRPr/>
            </a:lvl7pPr>
            <a:lvl8pPr lvl="7">
              <a:spcBef>
                <a:spcPts val="0"/>
              </a:spcBef>
              <a:spcAft>
                <a:spcPts val="0"/>
              </a:spcAft>
              <a:buSzPts val="1000"/>
              <a:buNone/>
              <a:defRPr/>
            </a:lvl8pPr>
            <a:lvl9pPr lvl="8">
              <a:spcBef>
                <a:spcPts val="0"/>
              </a:spcBef>
              <a:spcAft>
                <a:spcPts val="0"/>
              </a:spcAft>
              <a:buSzPts val="1000"/>
              <a:buNone/>
              <a:defRPr/>
            </a:lvl9pPr>
          </a:lstStyle>
          <a:p/>
        </p:txBody>
      </p:sp>
      <p:sp>
        <p:nvSpPr>
          <p:cNvPr id="335" name="Google Shape;335;p38"/>
          <p:cNvSpPr txBox="1"/>
          <p:nvPr>
            <p:ph idx="2" type="subTitle"/>
          </p:nvPr>
        </p:nvSpPr>
        <p:spPr>
          <a:xfrm>
            <a:off x="3545100" y="4829700"/>
            <a:ext cx="2053800" cy="314100"/>
          </a:xfrm>
          <a:prstGeom prst="rect">
            <a:avLst/>
          </a:prstGeom>
        </p:spPr>
        <p:txBody>
          <a:bodyPr anchorCtr="0" anchor="t" bIns="91425" lIns="91425" spcFirstLastPara="1" rIns="91425" wrap="square" tIns="91425">
            <a:noAutofit/>
          </a:bodyPr>
          <a:lstStyle>
            <a:lvl1pPr lvl="0" algn="ctr">
              <a:spcBef>
                <a:spcPts val="0"/>
              </a:spcBef>
              <a:spcAft>
                <a:spcPts val="0"/>
              </a:spcAft>
              <a:buSzPts val="800"/>
              <a:buNone/>
              <a:defRPr sz="800"/>
            </a:lvl1pPr>
            <a:lvl2pPr lvl="1" algn="ctr">
              <a:spcBef>
                <a:spcPts val="0"/>
              </a:spcBef>
              <a:spcAft>
                <a:spcPts val="0"/>
              </a:spcAft>
              <a:buSzPts val="1000"/>
              <a:buNone/>
              <a:defRPr/>
            </a:lvl2pPr>
            <a:lvl3pPr lvl="2" algn="ctr">
              <a:spcBef>
                <a:spcPts val="0"/>
              </a:spcBef>
              <a:spcAft>
                <a:spcPts val="0"/>
              </a:spcAft>
              <a:buSzPts val="1000"/>
              <a:buNone/>
              <a:defRPr/>
            </a:lvl3pPr>
            <a:lvl4pPr lvl="3" algn="ctr">
              <a:spcBef>
                <a:spcPts val="0"/>
              </a:spcBef>
              <a:spcAft>
                <a:spcPts val="0"/>
              </a:spcAft>
              <a:buSzPts val="1000"/>
              <a:buNone/>
              <a:defRPr/>
            </a:lvl4pPr>
            <a:lvl5pPr lvl="4" algn="ctr">
              <a:spcBef>
                <a:spcPts val="0"/>
              </a:spcBef>
              <a:spcAft>
                <a:spcPts val="0"/>
              </a:spcAft>
              <a:buSzPts val="1000"/>
              <a:buNone/>
              <a:defRPr/>
            </a:lvl5pPr>
            <a:lvl6pPr lvl="5" algn="ctr">
              <a:spcBef>
                <a:spcPts val="0"/>
              </a:spcBef>
              <a:spcAft>
                <a:spcPts val="0"/>
              </a:spcAft>
              <a:buSzPts val="1000"/>
              <a:buNone/>
              <a:defRPr/>
            </a:lvl6pPr>
            <a:lvl7pPr lvl="6" algn="ctr">
              <a:spcBef>
                <a:spcPts val="0"/>
              </a:spcBef>
              <a:spcAft>
                <a:spcPts val="0"/>
              </a:spcAft>
              <a:buSzPts val="1000"/>
              <a:buNone/>
              <a:defRPr/>
            </a:lvl7pPr>
            <a:lvl8pPr lvl="7" algn="ctr">
              <a:spcBef>
                <a:spcPts val="0"/>
              </a:spcBef>
              <a:spcAft>
                <a:spcPts val="0"/>
              </a:spcAft>
              <a:buSzPts val="1000"/>
              <a:buNone/>
              <a:defRPr/>
            </a:lvl8pPr>
            <a:lvl9pPr lvl="8" algn="ctr">
              <a:spcBef>
                <a:spcPts val="0"/>
              </a:spcBef>
              <a:spcAft>
                <a:spcPts val="0"/>
              </a:spcAft>
              <a:buSzPts val="1000"/>
              <a:buNone/>
              <a:defRPr/>
            </a:lvl9pPr>
          </a:lstStyle>
          <a:p/>
        </p:txBody>
      </p:sp>
      <p:sp>
        <p:nvSpPr>
          <p:cNvPr id="336" name="Google Shape;336;p38"/>
          <p:cNvSpPr/>
          <p:nvPr>
            <p:ph idx="3" type="pic"/>
          </p:nvPr>
        </p:nvSpPr>
        <p:spPr>
          <a:xfrm>
            <a:off x="1942950" y="1369100"/>
            <a:ext cx="573900" cy="570600"/>
          </a:xfrm>
          <a:prstGeom prst="roundRect">
            <a:avLst>
              <a:gd fmla="val 16667" name="adj"/>
            </a:avLst>
          </a:prstGeom>
          <a:noFill/>
          <a:ln>
            <a:noFill/>
          </a:ln>
        </p:spPr>
      </p:sp>
      <p:sp>
        <p:nvSpPr>
          <p:cNvPr id="337" name="Google Shape;337;p38"/>
          <p:cNvSpPr txBox="1"/>
          <p:nvPr>
            <p:ph idx="4" type="title"/>
          </p:nvPr>
        </p:nvSpPr>
        <p:spPr>
          <a:xfrm>
            <a:off x="251400" y="1487175"/>
            <a:ext cx="1593900" cy="176400"/>
          </a:xfrm>
          <a:prstGeom prst="rect">
            <a:avLst/>
          </a:prstGeom>
        </p:spPr>
        <p:txBody>
          <a:bodyPr anchorCtr="0" anchor="t" bIns="0" lIns="0" spcFirstLastPara="1" rIns="0" wrap="square" tIns="0">
            <a:noAutofit/>
          </a:bodyPr>
          <a:lstStyle>
            <a:lvl1pPr lvl="0" algn="r">
              <a:spcBef>
                <a:spcPts val="0"/>
              </a:spcBef>
              <a:spcAft>
                <a:spcPts val="0"/>
              </a:spcAft>
              <a:buSzPts val="1000"/>
              <a:buNone/>
              <a:defRPr sz="1000"/>
            </a:lvl1pPr>
            <a:lvl2pPr lvl="1" algn="r">
              <a:spcBef>
                <a:spcPts val="0"/>
              </a:spcBef>
              <a:spcAft>
                <a:spcPts val="0"/>
              </a:spcAft>
              <a:buSzPts val="1000"/>
              <a:buNone/>
              <a:defRPr sz="1000"/>
            </a:lvl2pPr>
            <a:lvl3pPr lvl="2" algn="r">
              <a:spcBef>
                <a:spcPts val="0"/>
              </a:spcBef>
              <a:spcAft>
                <a:spcPts val="0"/>
              </a:spcAft>
              <a:buSzPts val="1000"/>
              <a:buNone/>
              <a:defRPr sz="1000"/>
            </a:lvl3pPr>
            <a:lvl4pPr lvl="3" algn="r">
              <a:spcBef>
                <a:spcPts val="0"/>
              </a:spcBef>
              <a:spcAft>
                <a:spcPts val="0"/>
              </a:spcAft>
              <a:buSzPts val="1000"/>
              <a:buNone/>
              <a:defRPr sz="1000"/>
            </a:lvl4pPr>
            <a:lvl5pPr lvl="4" algn="r">
              <a:spcBef>
                <a:spcPts val="0"/>
              </a:spcBef>
              <a:spcAft>
                <a:spcPts val="0"/>
              </a:spcAft>
              <a:buSzPts val="1000"/>
              <a:buNone/>
              <a:defRPr sz="1000"/>
            </a:lvl5pPr>
            <a:lvl6pPr lvl="5" algn="r">
              <a:spcBef>
                <a:spcPts val="0"/>
              </a:spcBef>
              <a:spcAft>
                <a:spcPts val="0"/>
              </a:spcAft>
              <a:buSzPts val="1000"/>
              <a:buNone/>
              <a:defRPr sz="1000"/>
            </a:lvl6pPr>
            <a:lvl7pPr lvl="6" algn="r">
              <a:spcBef>
                <a:spcPts val="0"/>
              </a:spcBef>
              <a:spcAft>
                <a:spcPts val="0"/>
              </a:spcAft>
              <a:buSzPts val="1000"/>
              <a:buNone/>
              <a:defRPr sz="1000"/>
            </a:lvl7pPr>
            <a:lvl8pPr lvl="7" algn="r">
              <a:spcBef>
                <a:spcPts val="0"/>
              </a:spcBef>
              <a:spcAft>
                <a:spcPts val="0"/>
              </a:spcAft>
              <a:buSzPts val="1000"/>
              <a:buNone/>
              <a:defRPr sz="1000"/>
            </a:lvl8pPr>
            <a:lvl9pPr lvl="8" algn="r">
              <a:spcBef>
                <a:spcPts val="0"/>
              </a:spcBef>
              <a:spcAft>
                <a:spcPts val="0"/>
              </a:spcAft>
              <a:buSzPts val="1000"/>
              <a:buNone/>
              <a:defRPr sz="1000"/>
            </a:lvl9pPr>
          </a:lstStyle>
          <a:p/>
        </p:txBody>
      </p:sp>
      <p:sp>
        <p:nvSpPr>
          <p:cNvPr id="338" name="Google Shape;338;p38"/>
          <p:cNvSpPr txBox="1"/>
          <p:nvPr>
            <p:ph idx="5" type="subTitle"/>
          </p:nvPr>
        </p:nvSpPr>
        <p:spPr>
          <a:xfrm>
            <a:off x="251509" y="1663525"/>
            <a:ext cx="1593900" cy="158100"/>
          </a:xfrm>
          <a:prstGeom prst="rect">
            <a:avLst/>
          </a:prstGeom>
        </p:spPr>
        <p:txBody>
          <a:bodyPr anchorCtr="0" anchor="t" bIns="0" lIns="0" spcFirstLastPara="1" rIns="0" wrap="square" tIns="0">
            <a:noAutofit/>
          </a:bodyPr>
          <a:lstStyle>
            <a:lvl1pPr lvl="0" algn="r">
              <a:spcBef>
                <a:spcPts val="0"/>
              </a:spcBef>
              <a:spcAft>
                <a:spcPts val="0"/>
              </a:spcAft>
              <a:buSzPts val="800"/>
              <a:buNone/>
              <a:defRPr sz="800"/>
            </a:lvl1pPr>
            <a:lvl2pPr lvl="1" algn="r">
              <a:spcBef>
                <a:spcPts val="0"/>
              </a:spcBef>
              <a:spcAft>
                <a:spcPts val="0"/>
              </a:spcAft>
              <a:buSzPts val="1000"/>
              <a:buNone/>
              <a:defRPr/>
            </a:lvl2pPr>
            <a:lvl3pPr lvl="2" algn="r">
              <a:spcBef>
                <a:spcPts val="0"/>
              </a:spcBef>
              <a:spcAft>
                <a:spcPts val="0"/>
              </a:spcAft>
              <a:buSzPts val="1000"/>
              <a:buNone/>
              <a:defRPr/>
            </a:lvl3pPr>
            <a:lvl4pPr lvl="3" algn="r">
              <a:spcBef>
                <a:spcPts val="0"/>
              </a:spcBef>
              <a:spcAft>
                <a:spcPts val="0"/>
              </a:spcAft>
              <a:buSzPts val="1000"/>
              <a:buNone/>
              <a:defRPr/>
            </a:lvl4pPr>
            <a:lvl5pPr lvl="4" algn="r">
              <a:spcBef>
                <a:spcPts val="0"/>
              </a:spcBef>
              <a:spcAft>
                <a:spcPts val="0"/>
              </a:spcAft>
              <a:buSzPts val="1000"/>
              <a:buNone/>
              <a:defRPr/>
            </a:lvl5pPr>
            <a:lvl6pPr lvl="5" algn="r">
              <a:spcBef>
                <a:spcPts val="0"/>
              </a:spcBef>
              <a:spcAft>
                <a:spcPts val="0"/>
              </a:spcAft>
              <a:buSzPts val="1000"/>
              <a:buNone/>
              <a:defRPr/>
            </a:lvl6pPr>
            <a:lvl7pPr lvl="6" algn="r">
              <a:spcBef>
                <a:spcPts val="0"/>
              </a:spcBef>
              <a:spcAft>
                <a:spcPts val="0"/>
              </a:spcAft>
              <a:buSzPts val="1000"/>
              <a:buNone/>
              <a:defRPr/>
            </a:lvl7pPr>
            <a:lvl8pPr lvl="7" algn="r">
              <a:spcBef>
                <a:spcPts val="0"/>
              </a:spcBef>
              <a:spcAft>
                <a:spcPts val="0"/>
              </a:spcAft>
              <a:buSzPts val="1000"/>
              <a:buNone/>
              <a:defRPr/>
            </a:lvl8pPr>
            <a:lvl9pPr lvl="8" algn="r">
              <a:spcBef>
                <a:spcPts val="0"/>
              </a:spcBef>
              <a:spcAft>
                <a:spcPts val="0"/>
              </a:spcAft>
              <a:buSzPts val="1000"/>
              <a:buNone/>
              <a:defRPr/>
            </a:lvl9pPr>
          </a:lstStyle>
          <a:p/>
        </p:txBody>
      </p:sp>
      <p:sp>
        <p:nvSpPr>
          <p:cNvPr id="339" name="Google Shape;339;p38"/>
          <p:cNvSpPr/>
          <p:nvPr>
            <p:ph idx="6" type="pic"/>
          </p:nvPr>
        </p:nvSpPr>
        <p:spPr>
          <a:xfrm>
            <a:off x="1943050" y="3402238"/>
            <a:ext cx="573900" cy="570600"/>
          </a:xfrm>
          <a:prstGeom prst="roundRect">
            <a:avLst>
              <a:gd fmla="val 16667" name="adj"/>
            </a:avLst>
          </a:prstGeom>
          <a:noFill/>
          <a:ln>
            <a:noFill/>
          </a:ln>
        </p:spPr>
      </p:sp>
      <p:sp>
        <p:nvSpPr>
          <p:cNvPr id="340" name="Google Shape;340;p38"/>
          <p:cNvSpPr txBox="1"/>
          <p:nvPr>
            <p:ph idx="7" type="title"/>
          </p:nvPr>
        </p:nvSpPr>
        <p:spPr>
          <a:xfrm>
            <a:off x="251500" y="2163700"/>
            <a:ext cx="1593900" cy="176400"/>
          </a:xfrm>
          <a:prstGeom prst="rect">
            <a:avLst/>
          </a:prstGeom>
        </p:spPr>
        <p:txBody>
          <a:bodyPr anchorCtr="0" anchor="t" bIns="0" lIns="0" spcFirstLastPara="1" rIns="0" wrap="square" tIns="0">
            <a:noAutofit/>
          </a:bodyPr>
          <a:lstStyle>
            <a:lvl1pPr lvl="0" algn="r">
              <a:spcBef>
                <a:spcPts val="0"/>
              </a:spcBef>
              <a:spcAft>
                <a:spcPts val="0"/>
              </a:spcAft>
              <a:buSzPts val="1000"/>
              <a:buNone/>
              <a:defRPr sz="1000"/>
            </a:lvl1pPr>
            <a:lvl2pPr lvl="1" algn="r">
              <a:spcBef>
                <a:spcPts val="0"/>
              </a:spcBef>
              <a:spcAft>
                <a:spcPts val="0"/>
              </a:spcAft>
              <a:buSzPts val="1000"/>
              <a:buNone/>
              <a:defRPr sz="1000"/>
            </a:lvl2pPr>
            <a:lvl3pPr lvl="2" algn="r">
              <a:spcBef>
                <a:spcPts val="0"/>
              </a:spcBef>
              <a:spcAft>
                <a:spcPts val="0"/>
              </a:spcAft>
              <a:buSzPts val="1000"/>
              <a:buNone/>
              <a:defRPr sz="1000"/>
            </a:lvl3pPr>
            <a:lvl4pPr lvl="3" algn="r">
              <a:spcBef>
                <a:spcPts val="0"/>
              </a:spcBef>
              <a:spcAft>
                <a:spcPts val="0"/>
              </a:spcAft>
              <a:buSzPts val="1000"/>
              <a:buNone/>
              <a:defRPr sz="1000"/>
            </a:lvl4pPr>
            <a:lvl5pPr lvl="4" algn="r">
              <a:spcBef>
                <a:spcPts val="0"/>
              </a:spcBef>
              <a:spcAft>
                <a:spcPts val="0"/>
              </a:spcAft>
              <a:buSzPts val="1000"/>
              <a:buNone/>
              <a:defRPr sz="1000"/>
            </a:lvl5pPr>
            <a:lvl6pPr lvl="5" algn="r">
              <a:spcBef>
                <a:spcPts val="0"/>
              </a:spcBef>
              <a:spcAft>
                <a:spcPts val="0"/>
              </a:spcAft>
              <a:buSzPts val="1000"/>
              <a:buNone/>
              <a:defRPr sz="1000"/>
            </a:lvl6pPr>
            <a:lvl7pPr lvl="6" algn="r">
              <a:spcBef>
                <a:spcPts val="0"/>
              </a:spcBef>
              <a:spcAft>
                <a:spcPts val="0"/>
              </a:spcAft>
              <a:buSzPts val="1000"/>
              <a:buNone/>
              <a:defRPr sz="1000"/>
            </a:lvl7pPr>
            <a:lvl8pPr lvl="7" algn="r">
              <a:spcBef>
                <a:spcPts val="0"/>
              </a:spcBef>
              <a:spcAft>
                <a:spcPts val="0"/>
              </a:spcAft>
              <a:buSzPts val="1000"/>
              <a:buNone/>
              <a:defRPr sz="1000"/>
            </a:lvl8pPr>
            <a:lvl9pPr lvl="8" algn="r">
              <a:spcBef>
                <a:spcPts val="0"/>
              </a:spcBef>
              <a:spcAft>
                <a:spcPts val="0"/>
              </a:spcAft>
              <a:buSzPts val="1000"/>
              <a:buNone/>
              <a:defRPr sz="1000"/>
            </a:lvl9pPr>
          </a:lstStyle>
          <a:p/>
        </p:txBody>
      </p:sp>
      <p:sp>
        <p:nvSpPr>
          <p:cNvPr id="341" name="Google Shape;341;p38"/>
          <p:cNvSpPr txBox="1"/>
          <p:nvPr>
            <p:ph idx="8" type="subTitle"/>
          </p:nvPr>
        </p:nvSpPr>
        <p:spPr>
          <a:xfrm>
            <a:off x="251609" y="2340050"/>
            <a:ext cx="1593900" cy="158100"/>
          </a:xfrm>
          <a:prstGeom prst="rect">
            <a:avLst/>
          </a:prstGeom>
        </p:spPr>
        <p:txBody>
          <a:bodyPr anchorCtr="0" anchor="t" bIns="0" lIns="0" spcFirstLastPara="1" rIns="0" wrap="square" tIns="0">
            <a:noAutofit/>
          </a:bodyPr>
          <a:lstStyle>
            <a:lvl1pPr lvl="0" algn="r">
              <a:spcBef>
                <a:spcPts val="0"/>
              </a:spcBef>
              <a:spcAft>
                <a:spcPts val="0"/>
              </a:spcAft>
              <a:buSzPts val="800"/>
              <a:buNone/>
              <a:defRPr sz="800"/>
            </a:lvl1pPr>
            <a:lvl2pPr lvl="1" algn="r">
              <a:spcBef>
                <a:spcPts val="0"/>
              </a:spcBef>
              <a:spcAft>
                <a:spcPts val="0"/>
              </a:spcAft>
              <a:buSzPts val="1000"/>
              <a:buNone/>
              <a:defRPr/>
            </a:lvl2pPr>
            <a:lvl3pPr lvl="2" algn="r">
              <a:spcBef>
                <a:spcPts val="0"/>
              </a:spcBef>
              <a:spcAft>
                <a:spcPts val="0"/>
              </a:spcAft>
              <a:buSzPts val="1000"/>
              <a:buNone/>
              <a:defRPr/>
            </a:lvl3pPr>
            <a:lvl4pPr lvl="3" algn="r">
              <a:spcBef>
                <a:spcPts val="0"/>
              </a:spcBef>
              <a:spcAft>
                <a:spcPts val="0"/>
              </a:spcAft>
              <a:buSzPts val="1000"/>
              <a:buNone/>
              <a:defRPr/>
            </a:lvl4pPr>
            <a:lvl5pPr lvl="4" algn="r">
              <a:spcBef>
                <a:spcPts val="0"/>
              </a:spcBef>
              <a:spcAft>
                <a:spcPts val="0"/>
              </a:spcAft>
              <a:buSzPts val="1000"/>
              <a:buNone/>
              <a:defRPr/>
            </a:lvl5pPr>
            <a:lvl6pPr lvl="5" algn="r">
              <a:spcBef>
                <a:spcPts val="0"/>
              </a:spcBef>
              <a:spcAft>
                <a:spcPts val="0"/>
              </a:spcAft>
              <a:buSzPts val="1000"/>
              <a:buNone/>
              <a:defRPr/>
            </a:lvl6pPr>
            <a:lvl7pPr lvl="6" algn="r">
              <a:spcBef>
                <a:spcPts val="0"/>
              </a:spcBef>
              <a:spcAft>
                <a:spcPts val="0"/>
              </a:spcAft>
              <a:buSzPts val="1000"/>
              <a:buNone/>
              <a:defRPr/>
            </a:lvl7pPr>
            <a:lvl8pPr lvl="7" algn="r">
              <a:spcBef>
                <a:spcPts val="0"/>
              </a:spcBef>
              <a:spcAft>
                <a:spcPts val="0"/>
              </a:spcAft>
              <a:buSzPts val="1000"/>
              <a:buNone/>
              <a:defRPr/>
            </a:lvl8pPr>
            <a:lvl9pPr lvl="8" algn="r">
              <a:spcBef>
                <a:spcPts val="0"/>
              </a:spcBef>
              <a:spcAft>
                <a:spcPts val="0"/>
              </a:spcAft>
              <a:buSzPts val="1000"/>
              <a:buNone/>
              <a:defRPr/>
            </a:lvl9pPr>
          </a:lstStyle>
          <a:p/>
        </p:txBody>
      </p:sp>
      <p:sp>
        <p:nvSpPr>
          <p:cNvPr id="342" name="Google Shape;342;p38"/>
          <p:cNvSpPr/>
          <p:nvPr>
            <p:ph idx="9" type="pic"/>
          </p:nvPr>
        </p:nvSpPr>
        <p:spPr>
          <a:xfrm>
            <a:off x="1942950" y="2724525"/>
            <a:ext cx="573900" cy="570600"/>
          </a:xfrm>
          <a:prstGeom prst="roundRect">
            <a:avLst>
              <a:gd fmla="val 16667" name="adj"/>
            </a:avLst>
          </a:prstGeom>
          <a:noFill/>
          <a:ln>
            <a:noFill/>
          </a:ln>
        </p:spPr>
      </p:sp>
      <p:sp>
        <p:nvSpPr>
          <p:cNvPr id="343" name="Google Shape;343;p38"/>
          <p:cNvSpPr txBox="1"/>
          <p:nvPr>
            <p:ph idx="13" type="title"/>
          </p:nvPr>
        </p:nvSpPr>
        <p:spPr>
          <a:xfrm>
            <a:off x="251400" y="2842600"/>
            <a:ext cx="1593900" cy="176400"/>
          </a:xfrm>
          <a:prstGeom prst="rect">
            <a:avLst/>
          </a:prstGeom>
        </p:spPr>
        <p:txBody>
          <a:bodyPr anchorCtr="0" anchor="t" bIns="0" lIns="0" spcFirstLastPara="1" rIns="0" wrap="square" tIns="0">
            <a:noAutofit/>
          </a:bodyPr>
          <a:lstStyle>
            <a:lvl1pPr lvl="0" algn="r">
              <a:spcBef>
                <a:spcPts val="0"/>
              </a:spcBef>
              <a:spcAft>
                <a:spcPts val="0"/>
              </a:spcAft>
              <a:buSzPts val="1000"/>
              <a:buNone/>
              <a:defRPr sz="1000"/>
            </a:lvl1pPr>
            <a:lvl2pPr lvl="1" algn="r">
              <a:spcBef>
                <a:spcPts val="0"/>
              </a:spcBef>
              <a:spcAft>
                <a:spcPts val="0"/>
              </a:spcAft>
              <a:buSzPts val="1000"/>
              <a:buNone/>
              <a:defRPr sz="1000"/>
            </a:lvl2pPr>
            <a:lvl3pPr lvl="2" algn="r">
              <a:spcBef>
                <a:spcPts val="0"/>
              </a:spcBef>
              <a:spcAft>
                <a:spcPts val="0"/>
              </a:spcAft>
              <a:buSzPts val="1000"/>
              <a:buNone/>
              <a:defRPr sz="1000"/>
            </a:lvl3pPr>
            <a:lvl4pPr lvl="3" algn="r">
              <a:spcBef>
                <a:spcPts val="0"/>
              </a:spcBef>
              <a:spcAft>
                <a:spcPts val="0"/>
              </a:spcAft>
              <a:buSzPts val="1000"/>
              <a:buNone/>
              <a:defRPr sz="1000"/>
            </a:lvl4pPr>
            <a:lvl5pPr lvl="4" algn="r">
              <a:spcBef>
                <a:spcPts val="0"/>
              </a:spcBef>
              <a:spcAft>
                <a:spcPts val="0"/>
              </a:spcAft>
              <a:buSzPts val="1000"/>
              <a:buNone/>
              <a:defRPr sz="1000"/>
            </a:lvl5pPr>
            <a:lvl6pPr lvl="5" algn="r">
              <a:spcBef>
                <a:spcPts val="0"/>
              </a:spcBef>
              <a:spcAft>
                <a:spcPts val="0"/>
              </a:spcAft>
              <a:buSzPts val="1000"/>
              <a:buNone/>
              <a:defRPr sz="1000"/>
            </a:lvl6pPr>
            <a:lvl7pPr lvl="6" algn="r">
              <a:spcBef>
                <a:spcPts val="0"/>
              </a:spcBef>
              <a:spcAft>
                <a:spcPts val="0"/>
              </a:spcAft>
              <a:buSzPts val="1000"/>
              <a:buNone/>
              <a:defRPr sz="1000"/>
            </a:lvl7pPr>
            <a:lvl8pPr lvl="7" algn="r">
              <a:spcBef>
                <a:spcPts val="0"/>
              </a:spcBef>
              <a:spcAft>
                <a:spcPts val="0"/>
              </a:spcAft>
              <a:buSzPts val="1000"/>
              <a:buNone/>
              <a:defRPr sz="1000"/>
            </a:lvl8pPr>
            <a:lvl9pPr lvl="8" algn="r">
              <a:spcBef>
                <a:spcPts val="0"/>
              </a:spcBef>
              <a:spcAft>
                <a:spcPts val="0"/>
              </a:spcAft>
              <a:buSzPts val="1000"/>
              <a:buNone/>
              <a:defRPr sz="1000"/>
            </a:lvl9pPr>
          </a:lstStyle>
          <a:p/>
        </p:txBody>
      </p:sp>
      <p:sp>
        <p:nvSpPr>
          <p:cNvPr id="344" name="Google Shape;344;p38"/>
          <p:cNvSpPr txBox="1"/>
          <p:nvPr>
            <p:ph idx="14" type="subTitle"/>
          </p:nvPr>
        </p:nvSpPr>
        <p:spPr>
          <a:xfrm>
            <a:off x="251509" y="3018950"/>
            <a:ext cx="1593900" cy="158100"/>
          </a:xfrm>
          <a:prstGeom prst="rect">
            <a:avLst/>
          </a:prstGeom>
        </p:spPr>
        <p:txBody>
          <a:bodyPr anchorCtr="0" anchor="t" bIns="0" lIns="0" spcFirstLastPara="1" rIns="0" wrap="square" tIns="0">
            <a:noAutofit/>
          </a:bodyPr>
          <a:lstStyle>
            <a:lvl1pPr lvl="0" algn="r">
              <a:spcBef>
                <a:spcPts val="0"/>
              </a:spcBef>
              <a:spcAft>
                <a:spcPts val="0"/>
              </a:spcAft>
              <a:buSzPts val="800"/>
              <a:buNone/>
              <a:defRPr sz="800"/>
            </a:lvl1pPr>
            <a:lvl2pPr lvl="1" algn="r">
              <a:spcBef>
                <a:spcPts val="0"/>
              </a:spcBef>
              <a:spcAft>
                <a:spcPts val="0"/>
              </a:spcAft>
              <a:buSzPts val="1000"/>
              <a:buNone/>
              <a:defRPr/>
            </a:lvl2pPr>
            <a:lvl3pPr lvl="2" algn="r">
              <a:spcBef>
                <a:spcPts val="0"/>
              </a:spcBef>
              <a:spcAft>
                <a:spcPts val="0"/>
              </a:spcAft>
              <a:buSzPts val="1000"/>
              <a:buNone/>
              <a:defRPr/>
            </a:lvl3pPr>
            <a:lvl4pPr lvl="3" algn="r">
              <a:spcBef>
                <a:spcPts val="0"/>
              </a:spcBef>
              <a:spcAft>
                <a:spcPts val="0"/>
              </a:spcAft>
              <a:buSzPts val="1000"/>
              <a:buNone/>
              <a:defRPr/>
            </a:lvl4pPr>
            <a:lvl5pPr lvl="4" algn="r">
              <a:spcBef>
                <a:spcPts val="0"/>
              </a:spcBef>
              <a:spcAft>
                <a:spcPts val="0"/>
              </a:spcAft>
              <a:buSzPts val="1000"/>
              <a:buNone/>
              <a:defRPr/>
            </a:lvl5pPr>
            <a:lvl6pPr lvl="5" algn="r">
              <a:spcBef>
                <a:spcPts val="0"/>
              </a:spcBef>
              <a:spcAft>
                <a:spcPts val="0"/>
              </a:spcAft>
              <a:buSzPts val="1000"/>
              <a:buNone/>
              <a:defRPr/>
            </a:lvl6pPr>
            <a:lvl7pPr lvl="6" algn="r">
              <a:spcBef>
                <a:spcPts val="0"/>
              </a:spcBef>
              <a:spcAft>
                <a:spcPts val="0"/>
              </a:spcAft>
              <a:buSzPts val="1000"/>
              <a:buNone/>
              <a:defRPr/>
            </a:lvl7pPr>
            <a:lvl8pPr lvl="7" algn="r">
              <a:spcBef>
                <a:spcPts val="0"/>
              </a:spcBef>
              <a:spcAft>
                <a:spcPts val="0"/>
              </a:spcAft>
              <a:buSzPts val="1000"/>
              <a:buNone/>
              <a:defRPr/>
            </a:lvl8pPr>
            <a:lvl9pPr lvl="8" algn="r">
              <a:spcBef>
                <a:spcPts val="0"/>
              </a:spcBef>
              <a:spcAft>
                <a:spcPts val="0"/>
              </a:spcAft>
              <a:buSzPts val="1000"/>
              <a:buNone/>
              <a:defRPr/>
            </a:lvl9pPr>
          </a:lstStyle>
          <a:p/>
        </p:txBody>
      </p:sp>
      <p:sp>
        <p:nvSpPr>
          <p:cNvPr id="345" name="Google Shape;345;p38"/>
          <p:cNvSpPr/>
          <p:nvPr>
            <p:ph idx="15" type="pic"/>
          </p:nvPr>
        </p:nvSpPr>
        <p:spPr>
          <a:xfrm>
            <a:off x="1942950" y="2046800"/>
            <a:ext cx="573900" cy="570600"/>
          </a:xfrm>
          <a:prstGeom prst="roundRect">
            <a:avLst>
              <a:gd fmla="val 16667" name="adj"/>
            </a:avLst>
          </a:prstGeom>
          <a:noFill/>
          <a:ln>
            <a:noFill/>
          </a:ln>
        </p:spPr>
      </p:sp>
      <p:sp>
        <p:nvSpPr>
          <p:cNvPr id="346" name="Google Shape;346;p38"/>
          <p:cNvSpPr txBox="1"/>
          <p:nvPr>
            <p:ph idx="16" type="title"/>
          </p:nvPr>
        </p:nvSpPr>
        <p:spPr>
          <a:xfrm>
            <a:off x="251400" y="3520313"/>
            <a:ext cx="1593900" cy="176400"/>
          </a:xfrm>
          <a:prstGeom prst="rect">
            <a:avLst/>
          </a:prstGeom>
        </p:spPr>
        <p:txBody>
          <a:bodyPr anchorCtr="0" anchor="t" bIns="0" lIns="0" spcFirstLastPara="1" rIns="0" wrap="square" tIns="0">
            <a:noAutofit/>
          </a:bodyPr>
          <a:lstStyle>
            <a:lvl1pPr lvl="0" algn="r">
              <a:spcBef>
                <a:spcPts val="0"/>
              </a:spcBef>
              <a:spcAft>
                <a:spcPts val="0"/>
              </a:spcAft>
              <a:buSzPts val="1000"/>
              <a:buNone/>
              <a:defRPr sz="1000"/>
            </a:lvl1pPr>
            <a:lvl2pPr lvl="1" algn="r">
              <a:spcBef>
                <a:spcPts val="0"/>
              </a:spcBef>
              <a:spcAft>
                <a:spcPts val="0"/>
              </a:spcAft>
              <a:buSzPts val="1000"/>
              <a:buNone/>
              <a:defRPr sz="1000"/>
            </a:lvl2pPr>
            <a:lvl3pPr lvl="2" algn="r">
              <a:spcBef>
                <a:spcPts val="0"/>
              </a:spcBef>
              <a:spcAft>
                <a:spcPts val="0"/>
              </a:spcAft>
              <a:buSzPts val="1000"/>
              <a:buNone/>
              <a:defRPr sz="1000"/>
            </a:lvl3pPr>
            <a:lvl4pPr lvl="3" algn="r">
              <a:spcBef>
                <a:spcPts val="0"/>
              </a:spcBef>
              <a:spcAft>
                <a:spcPts val="0"/>
              </a:spcAft>
              <a:buSzPts val="1000"/>
              <a:buNone/>
              <a:defRPr sz="1000"/>
            </a:lvl4pPr>
            <a:lvl5pPr lvl="4" algn="r">
              <a:spcBef>
                <a:spcPts val="0"/>
              </a:spcBef>
              <a:spcAft>
                <a:spcPts val="0"/>
              </a:spcAft>
              <a:buSzPts val="1000"/>
              <a:buNone/>
              <a:defRPr sz="1000"/>
            </a:lvl5pPr>
            <a:lvl6pPr lvl="5" algn="r">
              <a:spcBef>
                <a:spcPts val="0"/>
              </a:spcBef>
              <a:spcAft>
                <a:spcPts val="0"/>
              </a:spcAft>
              <a:buSzPts val="1000"/>
              <a:buNone/>
              <a:defRPr sz="1000"/>
            </a:lvl6pPr>
            <a:lvl7pPr lvl="6" algn="r">
              <a:spcBef>
                <a:spcPts val="0"/>
              </a:spcBef>
              <a:spcAft>
                <a:spcPts val="0"/>
              </a:spcAft>
              <a:buSzPts val="1000"/>
              <a:buNone/>
              <a:defRPr sz="1000"/>
            </a:lvl7pPr>
            <a:lvl8pPr lvl="7" algn="r">
              <a:spcBef>
                <a:spcPts val="0"/>
              </a:spcBef>
              <a:spcAft>
                <a:spcPts val="0"/>
              </a:spcAft>
              <a:buSzPts val="1000"/>
              <a:buNone/>
              <a:defRPr sz="1000"/>
            </a:lvl8pPr>
            <a:lvl9pPr lvl="8" algn="r">
              <a:spcBef>
                <a:spcPts val="0"/>
              </a:spcBef>
              <a:spcAft>
                <a:spcPts val="0"/>
              </a:spcAft>
              <a:buSzPts val="1000"/>
              <a:buNone/>
              <a:defRPr sz="1000"/>
            </a:lvl9pPr>
          </a:lstStyle>
          <a:p/>
        </p:txBody>
      </p:sp>
      <p:sp>
        <p:nvSpPr>
          <p:cNvPr id="347" name="Google Shape;347;p38"/>
          <p:cNvSpPr txBox="1"/>
          <p:nvPr>
            <p:ph idx="17" type="subTitle"/>
          </p:nvPr>
        </p:nvSpPr>
        <p:spPr>
          <a:xfrm>
            <a:off x="251509" y="3696663"/>
            <a:ext cx="1593900" cy="158100"/>
          </a:xfrm>
          <a:prstGeom prst="rect">
            <a:avLst/>
          </a:prstGeom>
        </p:spPr>
        <p:txBody>
          <a:bodyPr anchorCtr="0" anchor="t" bIns="0" lIns="0" spcFirstLastPara="1" rIns="0" wrap="square" tIns="0">
            <a:noAutofit/>
          </a:bodyPr>
          <a:lstStyle>
            <a:lvl1pPr lvl="0" algn="r">
              <a:spcBef>
                <a:spcPts val="0"/>
              </a:spcBef>
              <a:spcAft>
                <a:spcPts val="0"/>
              </a:spcAft>
              <a:buSzPts val="800"/>
              <a:buNone/>
              <a:defRPr sz="800"/>
            </a:lvl1pPr>
            <a:lvl2pPr lvl="1" algn="r">
              <a:spcBef>
                <a:spcPts val="0"/>
              </a:spcBef>
              <a:spcAft>
                <a:spcPts val="0"/>
              </a:spcAft>
              <a:buSzPts val="1000"/>
              <a:buNone/>
              <a:defRPr/>
            </a:lvl2pPr>
            <a:lvl3pPr lvl="2" algn="r">
              <a:spcBef>
                <a:spcPts val="0"/>
              </a:spcBef>
              <a:spcAft>
                <a:spcPts val="0"/>
              </a:spcAft>
              <a:buSzPts val="1000"/>
              <a:buNone/>
              <a:defRPr/>
            </a:lvl3pPr>
            <a:lvl4pPr lvl="3" algn="r">
              <a:spcBef>
                <a:spcPts val="0"/>
              </a:spcBef>
              <a:spcAft>
                <a:spcPts val="0"/>
              </a:spcAft>
              <a:buSzPts val="1000"/>
              <a:buNone/>
              <a:defRPr/>
            </a:lvl4pPr>
            <a:lvl5pPr lvl="4" algn="r">
              <a:spcBef>
                <a:spcPts val="0"/>
              </a:spcBef>
              <a:spcAft>
                <a:spcPts val="0"/>
              </a:spcAft>
              <a:buSzPts val="1000"/>
              <a:buNone/>
              <a:defRPr/>
            </a:lvl5pPr>
            <a:lvl6pPr lvl="5" algn="r">
              <a:spcBef>
                <a:spcPts val="0"/>
              </a:spcBef>
              <a:spcAft>
                <a:spcPts val="0"/>
              </a:spcAft>
              <a:buSzPts val="1000"/>
              <a:buNone/>
              <a:defRPr/>
            </a:lvl6pPr>
            <a:lvl7pPr lvl="6" algn="r">
              <a:spcBef>
                <a:spcPts val="0"/>
              </a:spcBef>
              <a:spcAft>
                <a:spcPts val="0"/>
              </a:spcAft>
              <a:buSzPts val="1000"/>
              <a:buNone/>
              <a:defRPr/>
            </a:lvl7pPr>
            <a:lvl8pPr lvl="7" algn="r">
              <a:spcBef>
                <a:spcPts val="0"/>
              </a:spcBef>
              <a:spcAft>
                <a:spcPts val="0"/>
              </a:spcAft>
              <a:buSzPts val="1000"/>
              <a:buNone/>
              <a:defRPr/>
            </a:lvl8pPr>
            <a:lvl9pPr lvl="8" algn="r">
              <a:spcBef>
                <a:spcPts val="0"/>
              </a:spcBef>
              <a:spcAft>
                <a:spcPts val="0"/>
              </a:spcAft>
              <a:buSzPts val="1000"/>
              <a:buNone/>
              <a:defRPr/>
            </a:lvl9pPr>
          </a:lstStyle>
          <a:p/>
        </p:txBody>
      </p:sp>
      <p:sp>
        <p:nvSpPr>
          <p:cNvPr id="348" name="Google Shape;348;p38"/>
          <p:cNvSpPr/>
          <p:nvPr>
            <p:ph idx="18" type="pic"/>
          </p:nvPr>
        </p:nvSpPr>
        <p:spPr>
          <a:xfrm>
            <a:off x="1942950" y="4079938"/>
            <a:ext cx="573900" cy="570600"/>
          </a:xfrm>
          <a:prstGeom prst="roundRect">
            <a:avLst>
              <a:gd fmla="val 16667" name="adj"/>
            </a:avLst>
          </a:prstGeom>
          <a:noFill/>
          <a:ln>
            <a:noFill/>
          </a:ln>
        </p:spPr>
      </p:sp>
      <p:sp>
        <p:nvSpPr>
          <p:cNvPr id="349" name="Google Shape;349;p38"/>
          <p:cNvSpPr txBox="1"/>
          <p:nvPr>
            <p:ph idx="19" type="title"/>
          </p:nvPr>
        </p:nvSpPr>
        <p:spPr>
          <a:xfrm>
            <a:off x="251400" y="4198013"/>
            <a:ext cx="1593900" cy="176400"/>
          </a:xfrm>
          <a:prstGeom prst="rect">
            <a:avLst/>
          </a:prstGeom>
        </p:spPr>
        <p:txBody>
          <a:bodyPr anchorCtr="0" anchor="t" bIns="0" lIns="0" spcFirstLastPara="1" rIns="0" wrap="square" tIns="0">
            <a:noAutofit/>
          </a:bodyPr>
          <a:lstStyle>
            <a:lvl1pPr lvl="0" algn="r">
              <a:spcBef>
                <a:spcPts val="0"/>
              </a:spcBef>
              <a:spcAft>
                <a:spcPts val="0"/>
              </a:spcAft>
              <a:buSzPts val="1000"/>
              <a:buNone/>
              <a:defRPr sz="1000"/>
            </a:lvl1pPr>
            <a:lvl2pPr lvl="1" algn="r">
              <a:spcBef>
                <a:spcPts val="0"/>
              </a:spcBef>
              <a:spcAft>
                <a:spcPts val="0"/>
              </a:spcAft>
              <a:buSzPts val="1000"/>
              <a:buNone/>
              <a:defRPr sz="1000"/>
            </a:lvl2pPr>
            <a:lvl3pPr lvl="2" algn="r">
              <a:spcBef>
                <a:spcPts val="0"/>
              </a:spcBef>
              <a:spcAft>
                <a:spcPts val="0"/>
              </a:spcAft>
              <a:buSzPts val="1000"/>
              <a:buNone/>
              <a:defRPr sz="1000"/>
            </a:lvl3pPr>
            <a:lvl4pPr lvl="3" algn="r">
              <a:spcBef>
                <a:spcPts val="0"/>
              </a:spcBef>
              <a:spcAft>
                <a:spcPts val="0"/>
              </a:spcAft>
              <a:buSzPts val="1000"/>
              <a:buNone/>
              <a:defRPr sz="1000"/>
            </a:lvl4pPr>
            <a:lvl5pPr lvl="4" algn="r">
              <a:spcBef>
                <a:spcPts val="0"/>
              </a:spcBef>
              <a:spcAft>
                <a:spcPts val="0"/>
              </a:spcAft>
              <a:buSzPts val="1000"/>
              <a:buNone/>
              <a:defRPr sz="1000"/>
            </a:lvl5pPr>
            <a:lvl6pPr lvl="5" algn="r">
              <a:spcBef>
                <a:spcPts val="0"/>
              </a:spcBef>
              <a:spcAft>
                <a:spcPts val="0"/>
              </a:spcAft>
              <a:buSzPts val="1000"/>
              <a:buNone/>
              <a:defRPr sz="1000"/>
            </a:lvl6pPr>
            <a:lvl7pPr lvl="6" algn="r">
              <a:spcBef>
                <a:spcPts val="0"/>
              </a:spcBef>
              <a:spcAft>
                <a:spcPts val="0"/>
              </a:spcAft>
              <a:buSzPts val="1000"/>
              <a:buNone/>
              <a:defRPr sz="1000"/>
            </a:lvl7pPr>
            <a:lvl8pPr lvl="7" algn="r">
              <a:spcBef>
                <a:spcPts val="0"/>
              </a:spcBef>
              <a:spcAft>
                <a:spcPts val="0"/>
              </a:spcAft>
              <a:buSzPts val="1000"/>
              <a:buNone/>
              <a:defRPr sz="1000"/>
            </a:lvl8pPr>
            <a:lvl9pPr lvl="8" algn="r">
              <a:spcBef>
                <a:spcPts val="0"/>
              </a:spcBef>
              <a:spcAft>
                <a:spcPts val="0"/>
              </a:spcAft>
              <a:buSzPts val="1000"/>
              <a:buNone/>
              <a:defRPr sz="1000"/>
            </a:lvl9pPr>
          </a:lstStyle>
          <a:p/>
        </p:txBody>
      </p:sp>
      <p:sp>
        <p:nvSpPr>
          <p:cNvPr id="350" name="Google Shape;350;p38"/>
          <p:cNvSpPr txBox="1"/>
          <p:nvPr>
            <p:ph idx="20" type="subTitle"/>
          </p:nvPr>
        </p:nvSpPr>
        <p:spPr>
          <a:xfrm>
            <a:off x="251509" y="4374363"/>
            <a:ext cx="1593900" cy="158100"/>
          </a:xfrm>
          <a:prstGeom prst="rect">
            <a:avLst/>
          </a:prstGeom>
        </p:spPr>
        <p:txBody>
          <a:bodyPr anchorCtr="0" anchor="t" bIns="0" lIns="0" spcFirstLastPara="1" rIns="0" wrap="square" tIns="0">
            <a:noAutofit/>
          </a:bodyPr>
          <a:lstStyle>
            <a:lvl1pPr lvl="0" algn="r">
              <a:spcBef>
                <a:spcPts val="0"/>
              </a:spcBef>
              <a:spcAft>
                <a:spcPts val="0"/>
              </a:spcAft>
              <a:buSzPts val="800"/>
              <a:buNone/>
              <a:defRPr sz="800"/>
            </a:lvl1pPr>
            <a:lvl2pPr lvl="1" algn="r">
              <a:spcBef>
                <a:spcPts val="0"/>
              </a:spcBef>
              <a:spcAft>
                <a:spcPts val="0"/>
              </a:spcAft>
              <a:buSzPts val="1000"/>
              <a:buNone/>
              <a:defRPr/>
            </a:lvl2pPr>
            <a:lvl3pPr lvl="2" algn="r">
              <a:spcBef>
                <a:spcPts val="0"/>
              </a:spcBef>
              <a:spcAft>
                <a:spcPts val="0"/>
              </a:spcAft>
              <a:buSzPts val="1000"/>
              <a:buNone/>
              <a:defRPr/>
            </a:lvl3pPr>
            <a:lvl4pPr lvl="3" algn="r">
              <a:spcBef>
                <a:spcPts val="0"/>
              </a:spcBef>
              <a:spcAft>
                <a:spcPts val="0"/>
              </a:spcAft>
              <a:buSzPts val="1000"/>
              <a:buNone/>
              <a:defRPr/>
            </a:lvl4pPr>
            <a:lvl5pPr lvl="4" algn="r">
              <a:spcBef>
                <a:spcPts val="0"/>
              </a:spcBef>
              <a:spcAft>
                <a:spcPts val="0"/>
              </a:spcAft>
              <a:buSzPts val="1000"/>
              <a:buNone/>
              <a:defRPr/>
            </a:lvl5pPr>
            <a:lvl6pPr lvl="5" algn="r">
              <a:spcBef>
                <a:spcPts val="0"/>
              </a:spcBef>
              <a:spcAft>
                <a:spcPts val="0"/>
              </a:spcAft>
              <a:buSzPts val="1000"/>
              <a:buNone/>
              <a:defRPr/>
            </a:lvl6pPr>
            <a:lvl7pPr lvl="6" algn="r">
              <a:spcBef>
                <a:spcPts val="0"/>
              </a:spcBef>
              <a:spcAft>
                <a:spcPts val="0"/>
              </a:spcAft>
              <a:buSzPts val="1000"/>
              <a:buNone/>
              <a:defRPr/>
            </a:lvl7pPr>
            <a:lvl8pPr lvl="7" algn="r">
              <a:spcBef>
                <a:spcPts val="0"/>
              </a:spcBef>
              <a:spcAft>
                <a:spcPts val="0"/>
              </a:spcAft>
              <a:buSzPts val="1000"/>
              <a:buNone/>
              <a:defRPr/>
            </a:lvl8pPr>
            <a:lvl9pPr lvl="8" algn="r">
              <a:spcBef>
                <a:spcPts val="0"/>
              </a:spcBef>
              <a:spcAft>
                <a:spcPts val="0"/>
              </a:spcAft>
              <a:buSzPts val="1000"/>
              <a:buNone/>
              <a:defRPr/>
            </a:lvl9pPr>
          </a:lstStyle>
          <a:p/>
        </p:txBody>
      </p:sp>
      <p:sp>
        <p:nvSpPr>
          <p:cNvPr id="351" name="Google Shape;351;p38"/>
          <p:cNvSpPr txBox="1"/>
          <p:nvPr/>
        </p:nvSpPr>
        <p:spPr>
          <a:xfrm>
            <a:off x="251821" y="882063"/>
            <a:ext cx="14328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lt1"/>
                </a:solidFill>
                <a:latin typeface="Roboto Medium"/>
                <a:ea typeface="Roboto Medium"/>
                <a:cs typeface="Roboto Medium"/>
                <a:sym typeface="Roboto Medium"/>
              </a:rPr>
              <a:t>Role</a:t>
            </a:r>
            <a:endParaRPr sz="1000">
              <a:solidFill>
                <a:schemeClr val="lt1"/>
              </a:solidFill>
              <a:latin typeface="Roboto Medium"/>
              <a:ea typeface="Roboto Medium"/>
              <a:cs typeface="Roboto Medium"/>
              <a:sym typeface="Roboto Medium"/>
            </a:endParaRPr>
          </a:p>
        </p:txBody>
      </p:sp>
      <p:sp>
        <p:nvSpPr>
          <p:cNvPr id="352" name="Google Shape;352;p38"/>
          <p:cNvSpPr txBox="1"/>
          <p:nvPr>
            <p:ph idx="21" type="subTitle"/>
          </p:nvPr>
        </p:nvSpPr>
        <p:spPr>
          <a:xfrm>
            <a:off x="2642750" y="845050"/>
            <a:ext cx="2084700" cy="396300"/>
          </a:xfrm>
          <a:prstGeom prst="rect">
            <a:avLst/>
          </a:prstGeom>
        </p:spPr>
        <p:txBody>
          <a:bodyPr anchorCtr="0" anchor="ctr" bIns="91425" lIns="91425" spcFirstLastPara="1" rIns="91425" wrap="square" tIns="91425">
            <a:noAutofit/>
          </a:bodyPr>
          <a:lstStyle>
            <a:lvl1pPr lvl="0">
              <a:spcBef>
                <a:spcPts val="0"/>
              </a:spcBef>
              <a:spcAft>
                <a:spcPts val="0"/>
              </a:spcAft>
              <a:buSzPts val="1000"/>
              <a:buNone/>
              <a:defRPr/>
            </a:lvl1pPr>
            <a:lvl2pPr lvl="1">
              <a:spcBef>
                <a:spcPts val="0"/>
              </a:spcBef>
              <a:spcAft>
                <a:spcPts val="0"/>
              </a:spcAft>
              <a:buSzPts val="1000"/>
              <a:buNone/>
              <a:defRPr/>
            </a:lvl2pPr>
            <a:lvl3pPr lvl="2">
              <a:spcBef>
                <a:spcPts val="0"/>
              </a:spcBef>
              <a:spcAft>
                <a:spcPts val="0"/>
              </a:spcAft>
              <a:buSzPts val="1000"/>
              <a:buNone/>
              <a:defRPr/>
            </a:lvl3pPr>
            <a:lvl4pPr lvl="3">
              <a:spcBef>
                <a:spcPts val="0"/>
              </a:spcBef>
              <a:spcAft>
                <a:spcPts val="0"/>
              </a:spcAft>
              <a:buSzPts val="1000"/>
              <a:buNone/>
              <a:defRPr/>
            </a:lvl4pPr>
            <a:lvl5pPr lvl="4">
              <a:spcBef>
                <a:spcPts val="0"/>
              </a:spcBef>
              <a:spcAft>
                <a:spcPts val="0"/>
              </a:spcAft>
              <a:buSzPts val="1000"/>
              <a:buNone/>
              <a:defRPr/>
            </a:lvl5pPr>
            <a:lvl6pPr lvl="5">
              <a:spcBef>
                <a:spcPts val="0"/>
              </a:spcBef>
              <a:spcAft>
                <a:spcPts val="0"/>
              </a:spcAft>
              <a:buSzPts val="1000"/>
              <a:buNone/>
              <a:defRPr/>
            </a:lvl6pPr>
            <a:lvl7pPr lvl="6">
              <a:spcBef>
                <a:spcPts val="0"/>
              </a:spcBef>
              <a:spcAft>
                <a:spcPts val="0"/>
              </a:spcAft>
              <a:buSzPts val="1000"/>
              <a:buNone/>
              <a:defRPr/>
            </a:lvl7pPr>
            <a:lvl8pPr lvl="7">
              <a:spcBef>
                <a:spcPts val="0"/>
              </a:spcBef>
              <a:spcAft>
                <a:spcPts val="0"/>
              </a:spcAft>
              <a:buSzPts val="1000"/>
              <a:buNone/>
              <a:defRPr/>
            </a:lvl8pPr>
            <a:lvl9pPr lvl="8">
              <a:spcBef>
                <a:spcPts val="0"/>
              </a:spcBef>
              <a:spcAft>
                <a:spcPts val="0"/>
              </a:spcAft>
              <a:buSzPts val="1000"/>
              <a:buNone/>
              <a:defRPr/>
            </a:lvl9pPr>
          </a:lstStyle>
          <a:p/>
        </p:txBody>
      </p:sp>
      <p:sp>
        <p:nvSpPr>
          <p:cNvPr id="353" name="Google Shape;353;p38"/>
          <p:cNvSpPr txBox="1"/>
          <p:nvPr>
            <p:ph idx="22" type="subTitle"/>
          </p:nvPr>
        </p:nvSpPr>
        <p:spPr>
          <a:xfrm>
            <a:off x="4727700" y="845050"/>
            <a:ext cx="2084700" cy="396300"/>
          </a:xfrm>
          <a:prstGeom prst="rect">
            <a:avLst/>
          </a:prstGeom>
        </p:spPr>
        <p:txBody>
          <a:bodyPr anchorCtr="0" anchor="ctr" bIns="91425" lIns="91425" spcFirstLastPara="1" rIns="91425" wrap="square" tIns="91425">
            <a:noAutofit/>
          </a:bodyPr>
          <a:lstStyle>
            <a:lvl1pPr lvl="0">
              <a:spcBef>
                <a:spcPts val="0"/>
              </a:spcBef>
              <a:spcAft>
                <a:spcPts val="0"/>
              </a:spcAft>
              <a:buSzPts val="1000"/>
              <a:buNone/>
              <a:defRPr/>
            </a:lvl1pPr>
            <a:lvl2pPr lvl="1">
              <a:spcBef>
                <a:spcPts val="0"/>
              </a:spcBef>
              <a:spcAft>
                <a:spcPts val="0"/>
              </a:spcAft>
              <a:buSzPts val="1000"/>
              <a:buNone/>
              <a:defRPr/>
            </a:lvl2pPr>
            <a:lvl3pPr lvl="2">
              <a:spcBef>
                <a:spcPts val="0"/>
              </a:spcBef>
              <a:spcAft>
                <a:spcPts val="0"/>
              </a:spcAft>
              <a:buSzPts val="1000"/>
              <a:buNone/>
              <a:defRPr/>
            </a:lvl3pPr>
            <a:lvl4pPr lvl="3">
              <a:spcBef>
                <a:spcPts val="0"/>
              </a:spcBef>
              <a:spcAft>
                <a:spcPts val="0"/>
              </a:spcAft>
              <a:buSzPts val="1000"/>
              <a:buNone/>
              <a:defRPr/>
            </a:lvl4pPr>
            <a:lvl5pPr lvl="4">
              <a:spcBef>
                <a:spcPts val="0"/>
              </a:spcBef>
              <a:spcAft>
                <a:spcPts val="0"/>
              </a:spcAft>
              <a:buSzPts val="1000"/>
              <a:buNone/>
              <a:defRPr/>
            </a:lvl5pPr>
            <a:lvl6pPr lvl="5">
              <a:spcBef>
                <a:spcPts val="0"/>
              </a:spcBef>
              <a:spcAft>
                <a:spcPts val="0"/>
              </a:spcAft>
              <a:buSzPts val="1000"/>
              <a:buNone/>
              <a:defRPr/>
            </a:lvl6pPr>
            <a:lvl7pPr lvl="6">
              <a:spcBef>
                <a:spcPts val="0"/>
              </a:spcBef>
              <a:spcAft>
                <a:spcPts val="0"/>
              </a:spcAft>
              <a:buSzPts val="1000"/>
              <a:buNone/>
              <a:defRPr/>
            </a:lvl7pPr>
            <a:lvl8pPr lvl="7">
              <a:spcBef>
                <a:spcPts val="0"/>
              </a:spcBef>
              <a:spcAft>
                <a:spcPts val="0"/>
              </a:spcAft>
              <a:buSzPts val="1000"/>
              <a:buNone/>
              <a:defRPr/>
            </a:lvl8pPr>
            <a:lvl9pPr lvl="8">
              <a:spcBef>
                <a:spcPts val="0"/>
              </a:spcBef>
              <a:spcAft>
                <a:spcPts val="0"/>
              </a:spcAft>
              <a:buSzPts val="1000"/>
              <a:buNone/>
              <a:defRPr/>
            </a:lvl9pPr>
          </a:lstStyle>
          <a:p/>
        </p:txBody>
      </p:sp>
      <p:sp>
        <p:nvSpPr>
          <p:cNvPr id="354" name="Google Shape;354;p38"/>
          <p:cNvSpPr txBox="1"/>
          <p:nvPr>
            <p:ph idx="23" type="subTitle"/>
          </p:nvPr>
        </p:nvSpPr>
        <p:spPr>
          <a:xfrm>
            <a:off x="6810250" y="845050"/>
            <a:ext cx="2084700" cy="396300"/>
          </a:xfrm>
          <a:prstGeom prst="rect">
            <a:avLst/>
          </a:prstGeom>
        </p:spPr>
        <p:txBody>
          <a:bodyPr anchorCtr="0" anchor="ctr" bIns="91425" lIns="91425" spcFirstLastPara="1" rIns="91425" wrap="square" tIns="91425">
            <a:noAutofit/>
          </a:bodyPr>
          <a:lstStyle>
            <a:lvl1pPr lvl="0">
              <a:spcBef>
                <a:spcPts val="0"/>
              </a:spcBef>
              <a:spcAft>
                <a:spcPts val="0"/>
              </a:spcAft>
              <a:buSzPts val="1000"/>
              <a:buNone/>
              <a:defRPr/>
            </a:lvl1pPr>
            <a:lvl2pPr lvl="1">
              <a:spcBef>
                <a:spcPts val="0"/>
              </a:spcBef>
              <a:spcAft>
                <a:spcPts val="0"/>
              </a:spcAft>
              <a:buSzPts val="1000"/>
              <a:buNone/>
              <a:defRPr/>
            </a:lvl2pPr>
            <a:lvl3pPr lvl="2">
              <a:spcBef>
                <a:spcPts val="0"/>
              </a:spcBef>
              <a:spcAft>
                <a:spcPts val="0"/>
              </a:spcAft>
              <a:buSzPts val="1000"/>
              <a:buNone/>
              <a:defRPr/>
            </a:lvl3pPr>
            <a:lvl4pPr lvl="3">
              <a:spcBef>
                <a:spcPts val="0"/>
              </a:spcBef>
              <a:spcAft>
                <a:spcPts val="0"/>
              </a:spcAft>
              <a:buSzPts val="1000"/>
              <a:buNone/>
              <a:defRPr/>
            </a:lvl4pPr>
            <a:lvl5pPr lvl="4">
              <a:spcBef>
                <a:spcPts val="0"/>
              </a:spcBef>
              <a:spcAft>
                <a:spcPts val="0"/>
              </a:spcAft>
              <a:buSzPts val="1000"/>
              <a:buNone/>
              <a:defRPr/>
            </a:lvl5pPr>
            <a:lvl6pPr lvl="5">
              <a:spcBef>
                <a:spcPts val="0"/>
              </a:spcBef>
              <a:spcAft>
                <a:spcPts val="0"/>
              </a:spcAft>
              <a:buSzPts val="1000"/>
              <a:buNone/>
              <a:defRPr/>
            </a:lvl6pPr>
            <a:lvl7pPr lvl="6">
              <a:spcBef>
                <a:spcPts val="0"/>
              </a:spcBef>
              <a:spcAft>
                <a:spcPts val="0"/>
              </a:spcAft>
              <a:buSzPts val="1000"/>
              <a:buNone/>
              <a:defRPr/>
            </a:lvl7pPr>
            <a:lvl8pPr lvl="7">
              <a:spcBef>
                <a:spcPts val="0"/>
              </a:spcBef>
              <a:spcAft>
                <a:spcPts val="0"/>
              </a:spcAft>
              <a:buSzPts val="1000"/>
              <a:buNone/>
              <a:defRPr/>
            </a:lvl8pPr>
            <a:lvl9pPr lvl="8">
              <a:spcBef>
                <a:spcPts val="0"/>
              </a:spcBef>
              <a:spcAft>
                <a:spcPts val="0"/>
              </a:spcAft>
              <a:buSzPts val="1000"/>
              <a:buNone/>
              <a:defRPr/>
            </a:lvl9pPr>
          </a:lstStyle>
          <a:p/>
        </p:txBody>
      </p:sp>
      <p:cxnSp>
        <p:nvCxnSpPr>
          <p:cNvPr id="355" name="Google Shape;355;p38"/>
          <p:cNvCxnSpPr/>
          <p:nvPr/>
        </p:nvCxnSpPr>
        <p:spPr>
          <a:xfrm>
            <a:off x="251600" y="1244250"/>
            <a:ext cx="8642100" cy="0"/>
          </a:xfrm>
          <a:prstGeom prst="straightConnector1">
            <a:avLst/>
          </a:prstGeom>
          <a:noFill/>
          <a:ln cap="flat" cmpd="sng" w="19050">
            <a:solidFill>
              <a:schemeClr val="dk1"/>
            </a:solidFill>
            <a:prstDash val="solid"/>
            <a:round/>
            <a:headEnd len="med" w="med" type="none"/>
            <a:tailEnd len="med" w="med" type="none"/>
          </a:ln>
        </p:spPr>
      </p:cxnSp>
      <p:sp>
        <p:nvSpPr>
          <p:cNvPr id="356" name="Google Shape;356;p38"/>
          <p:cNvSpPr txBox="1"/>
          <p:nvPr>
            <p:ph idx="24" type="subTitle"/>
          </p:nvPr>
        </p:nvSpPr>
        <p:spPr>
          <a:xfrm>
            <a:off x="251400" y="847950"/>
            <a:ext cx="2391300" cy="396300"/>
          </a:xfrm>
          <a:prstGeom prst="rect">
            <a:avLst/>
          </a:prstGeom>
          <a:solidFill>
            <a:schemeClr val="dk1"/>
          </a:solidFill>
        </p:spPr>
        <p:txBody>
          <a:bodyPr anchorCtr="0" anchor="ctr" bIns="91425" lIns="91425" spcFirstLastPara="1" rIns="91425" wrap="square" tIns="91425">
            <a:noAutofit/>
          </a:bodyPr>
          <a:lstStyle>
            <a:lvl1pPr lvl="0">
              <a:spcBef>
                <a:spcPts val="0"/>
              </a:spcBef>
              <a:spcAft>
                <a:spcPts val="0"/>
              </a:spcAft>
              <a:buClr>
                <a:schemeClr val="lt1"/>
              </a:buClr>
              <a:buSzPts val="1000"/>
              <a:buNone/>
              <a:defRPr>
                <a:solidFill>
                  <a:schemeClr val="lt1"/>
                </a:solidFill>
              </a:defRPr>
            </a:lvl1pPr>
            <a:lvl2pPr lvl="1">
              <a:spcBef>
                <a:spcPts val="0"/>
              </a:spcBef>
              <a:spcAft>
                <a:spcPts val="0"/>
              </a:spcAft>
              <a:buClr>
                <a:schemeClr val="lt1"/>
              </a:buClr>
              <a:buSzPts val="1000"/>
              <a:buNone/>
              <a:defRPr>
                <a:solidFill>
                  <a:schemeClr val="lt1"/>
                </a:solidFill>
              </a:defRPr>
            </a:lvl2pPr>
            <a:lvl3pPr lvl="2">
              <a:spcBef>
                <a:spcPts val="0"/>
              </a:spcBef>
              <a:spcAft>
                <a:spcPts val="0"/>
              </a:spcAft>
              <a:buClr>
                <a:schemeClr val="lt1"/>
              </a:buClr>
              <a:buSzPts val="1000"/>
              <a:buNone/>
              <a:defRPr>
                <a:solidFill>
                  <a:schemeClr val="lt1"/>
                </a:solidFill>
              </a:defRPr>
            </a:lvl3pPr>
            <a:lvl4pPr lvl="3">
              <a:spcBef>
                <a:spcPts val="0"/>
              </a:spcBef>
              <a:spcAft>
                <a:spcPts val="0"/>
              </a:spcAft>
              <a:buClr>
                <a:schemeClr val="lt1"/>
              </a:buClr>
              <a:buSzPts val="1000"/>
              <a:buNone/>
              <a:defRPr>
                <a:solidFill>
                  <a:schemeClr val="lt1"/>
                </a:solidFill>
              </a:defRPr>
            </a:lvl4pPr>
            <a:lvl5pPr lvl="4">
              <a:spcBef>
                <a:spcPts val="0"/>
              </a:spcBef>
              <a:spcAft>
                <a:spcPts val="0"/>
              </a:spcAft>
              <a:buClr>
                <a:schemeClr val="lt1"/>
              </a:buClr>
              <a:buSzPts val="1000"/>
              <a:buNone/>
              <a:defRPr>
                <a:solidFill>
                  <a:schemeClr val="lt1"/>
                </a:solidFill>
              </a:defRPr>
            </a:lvl5pPr>
            <a:lvl6pPr lvl="5">
              <a:spcBef>
                <a:spcPts val="0"/>
              </a:spcBef>
              <a:spcAft>
                <a:spcPts val="0"/>
              </a:spcAft>
              <a:buClr>
                <a:schemeClr val="lt1"/>
              </a:buClr>
              <a:buSzPts val="1000"/>
              <a:buNone/>
              <a:defRPr>
                <a:solidFill>
                  <a:schemeClr val="lt1"/>
                </a:solidFill>
              </a:defRPr>
            </a:lvl6pPr>
            <a:lvl7pPr lvl="6">
              <a:spcBef>
                <a:spcPts val="0"/>
              </a:spcBef>
              <a:spcAft>
                <a:spcPts val="0"/>
              </a:spcAft>
              <a:buClr>
                <a:schemeClr val="lt1"/>
              </a:buClr>
              <a:buSzPts val="1000"/>
              <a:buNone/>
              <a:defRPr>
                <a:solidFill>
                  <a:schemeClr val="lt1"/>
                </a:solidFill>
              </a:defRPr>
            </a:lvl7pPr>
            <a:lvl8pPr lvl="7">
              <a:spcBef>
                <a:spcPts val="0"/>
              </a:spcBef>
              <a:spcAft>
                <a:spcPts val="0"/>
              </a:spcAft>
              <a:buClr>
                <a:schemeClr val="lt1"/>
              </a:buClr>
              <a:buSzPts val="1000"/>
              <a:buNone/>
              <a:defRPr>
                <a:solidFill>
                  <a:schemeClr val="lt1"/>
                </a:solidFill>
              </a:defRPr>
            </a:lvl8pPr>
            <a:lvl9pPr lvl="8">
              <a:spcBef>
                <a:spcPts val="0"/>
              </a:spcBef>
              <a:spcAft>
                <a:spcPts val="0"/>
              </a:spcAft>
              <a:buClr>
                <a:schemeClr val="lt1"/>
              </a:buClr>
              <a:buSzPts val="1000"/>
              <a:buNone/>
              <a:defRPr>
                <a:solidFill>
                  <a:schemeClr val="lt1"/>
                </a:solidFill>
              </a:defRPr>
            </a:lvl9pPr>
          </a:lstStyle>
          <a:p/>
        </p:txBody>
      </p:sp>
      <p:cxnSp>
        <p:nvCxnSpPr>
          <p:cNvPr id="357" name="Google Shape;357;p38"/>
          <p:cNvCxnSpPr/>
          <p:nvPr/>
        </p:nvCxnSpPr>
        <p:spPr>
          <a:xfrm>
            <a:off x="4726475" y="845038"/>
            <a:ext cx="0" cy="392700"/>
          </a:xfrm>
          <a:prstGeom prst="straightConnector1">
            <a:avLst/>
          </a:prstGeom>
          <a:noFill/>
          <a:ln cap="flat" cmpd="sng" w="19050">
            <a:solidFill>
              <a:schemeClr val="dk1"/>
            </a:solidFill>
            <a:prstDash val="solid"/>
            <a:round/>
            <a:headEnd len="med" w="med" type="none"/>
            <a:tailEnd len="med" w="med" type="none"/>
          </a:ln>
        </p:spPr>
      </p:cxnSp>
      <p:cxnSp>
        <p:nvCxnSpPr>
          <p:cNvPr id="358" name="Google Shape;358;p38"/>
          <p:cNvCxnSpPr/>
          <p:nvPr/>
        </p:nvCxnSpPr>
        <p:spPr>
          <a:xfrm>
            <a:off x="6810250" y="855063"/>
            <a:ext cx="0" cy="392700"/>
          </a:xfrm>
          <a:prstGeom prst="straightConnector1">
            <a:avLst/>
          </a:prstGeom>
          <a:noFill/>
          <a:ln cap="flat" cmpd="sng" w="19050">
            <a:solidFill>
              <a:schemeClr val="dk1"/>
            </a:solidFill>
            <a:prstDash val="solid"/>
            <a:round/>
            <a:headEnd len="med" w="med" type="none"/>
            <a:tailEnd len="med" w="med" type="none"/>
          </a:ln>
        </p:spPr>
      </p:cxnSp>
      <p:sp>
        <p:nvSpPr>
          <p:cNvPr id="359" name="Google Shape;359;p38"/>
          <p:cNvSpPr/>
          <p:nvPr/>
        </p:nvSpPr>
        <p:spPr>
          <a:xfrm rot="5400000">
            <a:off x="8611250" y="4735800"/>
            <a:ext cx="321000" cy="494100"/>
          </a:xfrm>
          <a:prstGeom prst="round2SameRect">
            <a:avLst>
              <a:gd fmla="val 50000" name="adj1"/>
              <a:gd fmla="val 0" name="adj2"/>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360" name="Google Shape;360;p38"/>
          <p:cNvSpPr txBox="1"/>
          <p:nvPr>
            <p:ph idx="12" type="sldNum"/>
          </p:nvPr>
        </p:nvSpPr>
        <p:spPr>
          <a:xfrm>
            <a:off x="8526500" y="4822375"/>
            <a:ext cx="490500" cy="3210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cope">
  <p:cSld name="BIG_NUMBER_3">
    <p:spTree>
      <p:nvGrpSpPr>
        <p:cNvPr id="361" name="Shape 361"/>
        <p:cNvGrpSpPr/>
        <p:nvPr/>
      </p:nvGrpSpPr>
      <p:grpSpPr>
        <a:xfrm>
          <a:off x="0" y="0"/>
          <a:ext cx="0" cy="0"/>
          <a:chOff x="0" y="0"/>
          <a:chExt cx="0" cy="0"/>
        </a:xfrm>
      </p:grpSpPr>
      <p:sp>
        <p:nvSpPr>
          <p:cNvPr id="362" name="Google Shape;362;p39"/>
          <p:cNvSpPr/>
          <p:nvPr/>
        </p:nvSpPr>
        <p:spPr>
          <a:xfrm rot="5400000">
            <a:off x="4391175" y="560850"/>
            <a:ext cx="321000" cy="8851800"/>
          </a:xfrm>
          <a:prstGeom prst="round2SameRect">
            <a:avLst>
              <a:gd fmla="val 50000" name="adj1"/>
              <a:gd fmla="val 5000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363" name="Google Shape;363;p39"/>
          <p:cNvSpPr txBox="1"/>
          <p:nvPr>
            <p:ph type="title"/>
          </p:nvPr>
        </p:nvSpPr>
        <p:spPr>
          <a:xfrm>
            <a:off x="2642600" y="1021700"/>
            <a:ext cx="3859800" cy="2783700"/>
          </a:xfrm>
          <a:prstGeom prst="rect">
            <a:avLst/>
          </a:prstGeom>
        </p:spPr>
        <p:txBody>
          <a:bodyPr anchorCtr="0" anchor="ctr" bIns="91425" lIns="91425" spcFirstLastPara="1" rIns="91425" wrap="square" tIns="91425">
            <a:noAutofit/>
          </a:bodyPr>
          <a:lstStyle>
            <a:lvl1pPr lvl="0" algn="ctr">
              <a:spcBef>
                <a:spcPts val="0"/>
              </a:spcBef>
              <a:spcAft>
                <a:spcPts val="0"/>
              </a:spcAft>
              <a:buSzPts val="5600"/>
              <a:buNone/>
              <a:defRPr/>
            </a:lvl1pPr>
            <a:lvl2pPr lvl="1" algn="ctr">
              <a:spcBef>
                <a:spcPts val="0"/>
              </a:spcBef>
              <a:spcAft>
                <a:spcPts val="0"/>
              </a:spcAft>
              <a:buSzPts val="5600"/>
              <a:buFont typeface="Libre Baskerville"/>
              <a:buNone/>
              <a:defRPr sz="5600"/>
            </a:lvl2pPr>
            <a:lvl3pPr lvl="2" algn="ctr">
              <a:spcBef>
                <a:spcPts val="0"/>
              </a:spcBef>
              <a:spcAft>
                <a:spcPts val="0"/>
              </a:spcAft>
              <a:buSzPts val="5600"/>
              <a:buFont typeface="Libre Baskerville"/>
              <a:buNone/>
              <a:defRPr sz="5600"/>
            </a:lvl3pPr>
            <a:lvl4pPr lvl="3" algn="ctr">
              <a:spcBef>
                <a:spcPts val="0"/>
              </a:spcBef>
              <a:spcAft>
                <a:spcPts val="0"/>
              </a:spcAft>
              <a:buSzPts val="5600"/>
              <a:buFont typeface="Libre Baskerville"/>
              <a:buNone/>
              <a:defRPr sz="5600"/>
            </a:lvl4pPr>
            <a:lvl5pPr lvl="4" algn="ctr">
              <a:spcBef>
                <a:spcPts val="0"/>
              </a:spcBef>
              <a:spcAft>
                <a:spcPts val="0"/>
              </a:spcAft>
              <a:buSzPts val="5600"/>
              <a:buFont typeface="Libre Baskerville"/>
              <a:buNone/>
              <a:defRPr sz="5600"/>
            </a:lvl5pPr>
            <a:lvl6pPr lvl="5" algn="ctr">
              <a:spcBef>
                <a:spcPts val="0"/>
              </a:spcBef>
              <a:spcAft>
                <a:spcPts val="0"/>
              </a:spcAft>
              <a:buSzPts val="5600"/>
              <a:buFont typeface="Libre Baskerville"/>
              <a:buNone/>
              <a:defRPr sz="5600"/>
            </a:lvl6pPr>
            <a:lvl7pPr lvl="6" algn="ctr">
              <a:spcBef>
                <a:spcPts val="0"/>
              </a:spcBef>
              <a:spcAft>
                <a:spcPts val="0"/>
              </a:spcAft>
              <a:buSzPts val="5600"/>
              <a:buFont typeface="Libre Baskerville"/>
              <a:buNone/>
              <a:defRPr sz="5600"/>
            </a:lvl7pPr>
            <a:lvl8pPr lvl="7" algn="ctr">
              <a:spcBef>
                <a:spcPts val="0"/>
              </a:spcBef>
              <a:spcAft>
                <a:spcPts val="0"/>
              </a:spcAft>
              <a:buSzPts val="5600"/>
              <a:buFont typeface="Libre Baskerville"/>
              <a:buNone/>
              <a:defRPr sz="5600"/>
            </a:lvl8pPr>
            <a:lvl9pPr lvl="8" algn="ctr">
              <a:spcBef>
                <a:spcPts val="0"/>
              </a:spcBef>
              <a:spcAft>
                <a:spcPts val="0"/>
              </a:spcAft>
              <a:buSzPts val="5600"/>
              <a:buFont typeface="Libre Baskerville"/>
              <a:buNone/>
              <a:defRPr sz="5600"/>
            </a:lvl9pPr>
          </a:lstStyle>
          <a:p/>
        </p:txBody>
      </p:sp>
      <p:cxnSp>
        <p:nvCxnSpPr>
          <p:cNvPr id="364" name="Google Shape;364;p39"/>
          <p:cNvCxnSpPr/>
          <p:nvPr/>
        </p:nvCxnSpPr>
        <p:spPr>
          <a:xfrm>
            <a:off x="2762250" y="4827350"/>
            <a:ext cx="0" cy="316800"/>
          </a:xfrm>
          <a:prstGeom prst="straightConnector1">
            <a:avLst/>
          </a:prstGeom>
          <a:noFill/>
          <a:ln cap="flat" cmpd="sng" w="9525">
            <a:solidFill>
              <a:schemeClr val="dk1"/>
            </a:solidFill>
            <a:prstDash val="solid"/>
            <a:round/>
            <a:headEnd len="med" w="med" type="none"/>
            <a:tailEnd len="med" w="med" type="none"/>
          </a:ln>
        </p:spPr>
      </p:cxnSp>
      <p:sp>
        <p:nvSpPr>
          <p:cNvPr id="365" name="Google Shape;365;p39"/>
          <p:cNvSpPr txBox="1"/>
          <p:nvPr>
            <p:ph idx="1" type="subTitle"/>
          </p:nvPr>
        </p:nvSpPr>
        <p:spPr>
          <a:xfrm>
            <a:off x="252550" y="4827075"/>
            <a:ext cx="2205900" cy="314100"/>
          </a:xfrm>
          <a:prstGeom prst="rect">
            <a:avLst/>
          </a:prstGeom>
        </p:spPr>
        <p:txBody>
          <a:bodyPr anchorCtr="0" anchor="t" bIns="91425" lIns="91425" spcFirstLastPara="1" rIns="91425" wrap="square" tIns="91425">
            <a:noAutofit/>
          </a:bodyPr>
          <a:lstStyle>
            <a:lvl1pPr lvl="0">
              <a:spcBef>
                <a:spcPts val="0"/>
              </a:spcBef>
              <a:spcAft>
                <a:spcPts val="0"/>
              </a:spcAft>
              <a:buSzPts val="800"/>
              <a:buNone/>
              <a:defRPr sz="800"/>
            </a:lvl1pPr>
            <a:lvl2pPr lvl="1">
              <a:spcBef>
                <a:spcPts val="0"/>
              </a:spcBef>
              <a:spcAft>
                <a:spcPts val="0"/>
              </a:spcAft>
              <a:buSzPts val="1000"/>
              <a:buNone/>
              <a:defRPr/>
            </a:lvl2pPr>
            <a:lvl3pPr lvl="2">
              <a:spcBef>
                <a:spcPts val="0"/>
              </a:spcBef>
              <a:spcAft>
                <a:spcPts val="0"/>
              </a:spcAft>
              <a:buSzPts val="1000"/>
              <a:buNone/>
              <a:defRPr/>
            </a:lvl3pPr>
            <a:lvl4pPr lvl="3">
              <a:spcBef>
                <a:spcPts val="0"/>
              </a:spcBef>
              <a:spcAft>
                <a:spcPts val="0"/>
              </a:spcAft>
              <a:buSzPts val="1000"/>
              <a:buNone/>
              <a:defRPr/>
            </a:lvl4pPr>
            <a:lvl5pPr lvl="4">
              <a:spcBef>
                <a:spcPts val="0"/>
              </a:spcBef>
              <a:spcAft>
                <a:spcPts val="0"/>
              </a:spcAft>
              <a:buSzPts val="1000"/>
              <a:buNone/>
              <a:defRPr/>
            </a:lvl5pPr>
            <a:lvl6pPr lvl="5">
              <a:spcBef>
                <a:spcPts val="0"/>
              </a:spcBef>
              <a:spcAft>
                <a:spcPts val="0"/>
              </a:spcAft>
              <a:buSzPts val="1000"/>
              <a:buNone/>
              <a:defRPr/>
            </a:lvl6pPr>
            <a:lvl7pPr lvl="6">
              <a:spcBef>
                <a:spcPts val="0"/>
              </a:spcBef>
              <a:spcAft>
                <a:spcPts val="0"/>
              </a:spcAft>
              <a:buSzPts val="1000"/>
              <a:buNone/>
              <a:defRPr/>
            </a:lvl7pPr>
            <a:lvl8pPr lvl="7">
              <a:spcBef>
                <a:spcPts val="0"/>
              </a:spcBef>
              <a:spcAft>
                <a:spcPts val="0"/>
              </a:spcAft>
              <a:buSzPts val="1000"/>
              <a:buNone/>
              <a:defRPr/>
            </a:lvl8pPr>
            <a:lvl9pPr lvl="8">
              <a:spcBef>
                <a:spcPts val="0"/>
              </a:spcBef>
              <a:spcAft>
                <a:spcPts val="0"/>
              </a:spcAft>
              <a:buSzPts val="1000"/>
              <a:buNone/>
              <a:defRPr/>
            </a:lvl9pPr>
          </a:lstStyle>
          <a:p/>
        </p:txBody>
      </p:sp>
      <p:sp>
        <p:nvSpPr>
          <p:cNvPr id="366" name="Google Shape;366;p39"/>
          <p:cNvSpPr txBox="1"/>
          <p:nvPr>
            <p:ph idx="2" type="subTitle"/>
          </p:nvPr>
        </p:nvSpPr>
        <p:spPr>
          <a:xfrm>
            <a:off x="3545100" y="4829700"/>
            <a:ext cx="2053800" cy="314100"/>
          </a:xfrm>
          <a:prstGeom prst="rect">
            <a:avLst/>
          </a:prstGeom>
        </p:spPr>
        <p:txBody>
          <a:bodyPr anchorCtr="0" anchor="t" bIns="91425" lIns="91425" spcFirstLastPara="1" rIns="91425" wrap="square" tIns="91425">
            <a:noAutofit/>
          </a:bodyPr>
          <a:lstStyle>
            <a:lvl1pPr lvl="0" algn="ctr">
              <a:spcBef>
                <a:spcPts val="0"/>
              </a:spcBef>
              <a:spcAft>
                <a:spcPts val="0"/>
              </a:spcAft>
              <a:buSzPts val="800"/>
              <a:buNone/>
              <a:defRPr sz="800"/>
            </a:lvl1pPr>
            <a:lvl2pPr lvl="1" algn="ctr">
              <a:spcBef>
                <a:spcPts val="0"/>
              </a:spcBef>
              <a:spcAft>
                <a:spcPts val="0"/>
              </a:spcAft>
              <a:buSzPts val="1000"/>
              <a:buNone/>
              <a:defRPr/>
            </a:lvl2pPr>
            <a:lvl3pPr lvl="2" algn="ctr">
              <a:spcBef>
                <a:spcPts val="0"/>
              </a:spcBef>
              <a:spcAft>
                <a:spcPts val="0"/>
              </a:spcAft>
              <a:buSzPts val="1000"/>
              <a:buNone/>
              <a:defRPr/>
            </a:lvl3pPr>
            <a:lvl4pPr lvl="3" algn="ctr">
              <a:spcBef>
                <a:spcPts val="0"/>
              </a:spcBef>
              <a:spcAft>
                <a:spcPts val="0"/>
              </a:spcAft>
              <a:buSzPts val="1000"/>
              <a:buNone/>
              <a:defRPr/>
            </a:lvl4pPr>
            <a:lvl5pPr lvl="4" algn="ctr">
              <a:spcBef>
                <a:spcPts val="0"/>
              </a:spcBef>
              <a:spcAft>
                <a:spcPts val="0"/>
              </a:spcAft>
              <a:buSzPts val="1000"/>
              <a:buNone/>
              <a:defRPr/>
            </a:lvl5pPr>
            <a:lvl6pPr lvl="5" algn="ctr">
              <a:spcBef>
                <a:spcPts val="0"/>
              </a:spcBef>
              <a:spcAft>
                <a:spcPts val="0"/>
              </a:spcAft>
              <a:buSzPts val="1000"/>
              <a:buNone/>
              <a:defRPr/>
            </a:lvl6pPr>
            <a:lvl7pPr lvl="6" algn="ctr">
              <a:spcBef>
                <a:spcPts val="0"/>
              </a:spcBef>
              <a:spcAft>
                <a:spcPts val="0"/>
              </a:spcAft>
              <a:buSzPts val="1000"/>
              <a:buNone/>
              <a:defRPr/>
            </a:lvl7pPr>
            <a:lvl8pPr lvl="7" algn="ctr">
              <a:spcBef>
                <a:spcPts val="0"/>
              </a:spcBef>
              <a:spcAft>
                <a:spcPts val="0"/>
              </a:spcAft>
              <a:buSzPts val="1000"/>
              <a:buNone/>
              <a:defRPr/>
            </a:lvl8pPr>
            <a:lvl9pPr lvl="8" algn="ctr">
              <a:spcBef>
                <a:spcPts val="0"/>
              </a:spcBef>
              <a:spcAft>
                <a:spcPts val="0"/>
              </a:spcAft>
              <a:buSzPts val="1000"/>
              <a:buNone/>
              <a:defRPr/>
            </a:lvl9pPr>
          </a:lstStyle>
          <a:p/>
        </p:txBody>
      </p:sp>
      <p:sp>
        <p:nvSpPr>
          <p:cNvPr id="367" name="Google Shape;367;p39"/>
          <p:cNvSpPr/>
          <p:nvPr/>
        </p:nvSpPr>
        <p:spPr>
          <a:xfrm>
            <a:off x="2642600" y="1021650"/>
            <a:ext cx="3859800" cy="2783700"/>
          </a:xfrm>
          <a:prstGeom prst="roundRect">
            <a:avLst>
              <a:gd fmla="val 16667"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368" name="Google Shape;368;p39"/>
          <p:cNvSpPr/>
          <p:nvPr/>
        </p:nvSpPr>
        <p:spPr>
          <a:xfrm>
            <a:off x="251400" y="1021650"/>
            <a:ext cx="2265600" cy="840600"/>
          </a:xfrm>
          <a:prstGeom prst="roundRect">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369" name="Google Shape;369;p39"/>
          <p:cNvSpPr/>
          <p:nvPr/>
        </p:nvSpPr>
        <p:spPr>
          <a:xfrm>
            <a:off x="251400" y="2964734"/>
            <a:ext cx="2265600" cy="840600"/>
          </a:xfrm>
          <a:prstGeom prst="roundRect">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370" name="Google Shape;370;p39"/>
          <p:cNvSpPr/>
          <p:nvPr/>
        </p:nvSpPr>
        <p:spPr>
          <a:xfrm>
            <a:off x="251400" y="1993206"/>
            <a:ext cx="2265600" cy="8406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371" name="Google Shape;371;p39"/>
          <p:cNvSpPr/>
          <p:nvPr/>
        </p:nvSpPr>
        <p:spPr>
          <a:xfrm>
            <a:off x="6627150" y="1021650"/>
            <a:ext cx="2265600" cy="8406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372" name="Google Shape;372;p39"/>
          <p:cNvSpPr/>
          <p:nvPr/>
        </p:nvSpPr>
        <p:spPr>
          <a:xfrm>
            <a:off x="6627150" y="2964700"/>
            <a:ext cx="2265600" cy="8406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373" name="Google Shape;373;p39"/>
          <p:cNvSpPr/>
          <p:nvPr/>
        </p:nvSpPr>
        <p:spPr>
          <a:xfrm>
            <a:off x="6626850" y="1993200"/>
            <a:ext cx="2265600" cy="840600"/>
          </a:xfrm>
          <a:prstGeom prst="roundRect">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374" name="Google Shape;374;p39"/>
          <p:cNvSpPr txBox="1"/>
          <p:nvPr>
            <p:ph idx="3" type="subTitle"/>
          </p:nvPr>
        </p:nvSpPr>
        <p:spPr>
          <a:xfrm>
            <a:off x="251300" y="1021650"/>
            <a:ext cx="2265600" cy="840600"/>
          </a:xfrm>
          <a:prstGeom prst="rect">
            <a:avLst/>
          </a:prstGeom>
        </p:spPr>
        <p:txBody>
          <a:bodyPr anchorCtr="0" anchor="ctr" bIns="91425" lIns="91425" spcFirstLastPara="1" rIns="91425" wrap="square" tIns="91425">
            <a:noAutofit/>
          </a:bodyPr>
          <a:lstStyle>
            <a:lvl1pPr lvl="0" algn="ctr">
              <a:spcBef>
                <a:spcPts val="0"/>
              </a:spcBef>
              <a:spcAft>
                <a:spcPts val="0"/>
              </a:spcAft>
              <a:buSzPts val="1400"/>
              <a:buNone/>
              <a:defRPr sz="1400"/>
            </a:lvl1pPr>
            <a:lvl2pPr lvl="1" algn="ctr">
              <a:spcBef>
                <a:spcPts val="0"/>
              </a:spcBef>
              <a:spcAft>
                <a:spcPts val="0"/>
              </a:spcAft>
              <a:buSzPts val="1400"/>
              <a:buNone/>
              <a:defRPr sz="1400"/>
            </a:lvl2pPr>
            <a:lvl3pPr lvl="2" algn="ctr">
              <a:spcBef>
                <a:spcPts val="0"/>
              </a:spcBef>
              <a:spcAft>
                <a:spcPts val="0"/>
              </a:spcAft>
              <a:buSzPts val="1400"/>
              <a:buNone/>
              <a:defRPr sz="1400"/>
            </a:lvl3pPr>
            <a:lvl4pPr lvl="3" algn="ctr">
              <a:spcBef>
                <a:spcPts val="0"/>
              </a:spcBef>
              <a:spcAft>
                <a:spcPts val="0"/>
              </a:spcAft>
              <a:buSzPts val="1400"/>
              <a:buNone/>
              <a:defRPr sz="1400"/>
            </a:lvl4pPr>
            <a:lvl5pPr lvl="4" algn="ctr">
              <a:spcBef>
                <a:spcPts val="0"/>
              </a:spcBef>
              <a:spcAft>
                <a:spcPts val="0"/>
              </a:spcAft>
              <a:buSzPts val="1400"/>
              <a:buNone/>
              <a:defRPr sz="1400"/>
            </a:lvl5pPr>
            <a:lvl6pPr lvl="5" algn="ctr">
              <a:spcBef>
                <a:spcPts val="0"/>
              </a:spcBef>
              <a:spcAft>
                <a:spcPts val="0"/>
              </a:spcAft>
              <a:buSzPts val="1400"/>
              <a:buNone/>
              <a:defRPr sz="1400"/>
            </a:lvl6pPr>
            <a:lvl7pPr lvl="6" algn="ctr">
              <a:spcBef>
                <a:spcPts val="0"/>
              </a:spcBef>
              <a:spcAft>
                <a:spcPts val="0"/>
              </a:spcAft>
              <a:buSzPts val="1400"/>
              <a:buNone/>
              <a:defRPr sz="1400"/>
            </a:lvl7pPr>
            <a:lvl8pPr lvl="7" algn="ctr">
              <a:spcBef>
                <a:spcPts val="0"/>
              </a:spcBef>
              <a:spcAft>
                <a:spcPts val="0"/>
              </a:spcAft>
              <a:buSzPts val="1400"/>
              <a:buNone/>
              <a:defRPr sz="1400"/>
            </a:lvl8pPr>
            <a:lvl9pPr lvl="8" algn="ctr">
              <a:spcBef>
                <a:spcPts val="0"/>
              </a:spcBef>
              <a:spcAft>
                <a:spcPts val="0"/>
              </a:spcAft>
              <a:buSzPts val="1400"/>
              <a:buNone/>
              <a:defRPr sz="1400"/>
            </a:lvl9pPr>
          </a:lstStyle>
          <a:p/>
        </p:txBody>
      </p:sp>
      <p:sp>
        <p:nvSpPr>
          <p:cNvPr id="375" name="Google Shape;375;p39"/>
          <p:cNvSpPr txBox="1"/>
          <p:nvPr>
            <p:ph idx="4" type="subTitle"/>
          </p:nvPr>
        </p:nvSpPr>
        <p:spPr>
          <a:xfrm>
            <a:off x="252550" y="1993188"/>
            <a:ext cx="2265600" cy="840600"/>
          </a:xfrm>
          <a:prstGeom prst="rect">
            <a:avLst/>
          </a:prstGeom>
        </p:spPr>
        <p:txBody>
          <a:bodyPr anchorCtr="0" anchor="ctr" bIns="91425" lIns="91425" spcFirstLastPara="1" rIns="91425" wrap="square" tIns="91425">
            <a:noAutofit/>
          </a:bodyPr>
          <a:lstStyle>
            <a:lvl1pPr lvl="0" algn="ctr">
              <a:spcBef>
                <a:spcPts val="0"/>
              </a:spcBef>
              <a:spcAft>
                <a:spcPts val="0"/>
              </a:spcAft>
              <a:buSzPts val="1400"/>
              <a:buNone/>
              <a:defRPr sz="1400"/>
            </a:lvl1pPr>
            <a:lvl2pPr lvl="1" algn="ctr">
              <a:spcBef>
                <a:spcPts val="0"/>
              </a:spcBef>
              <a:spcAft>
                <a:spcPts val="0"/>
              </a:spcAft>
              <a:buSzPts val="1400"/>
              <a:buNone/>
              <a:defRPr sz="1400"/>
            </a:lvl2pPr>
            <a:lvl3pPr lvl="2" algn="ctr">
              <a:spcBef>
                <a:spcPts val="0"/>
              </a:spcBef>
              <a:spcAft>
                <a:spcPts val="0"/>
              </a:spcAft>
              <a:buSzPts val="1400"/>
              <a:buNone/>
              <a:defRPr sz="1400"/>
            </a:lvl3pPr>
            <a:lvl4pPr lvl="3" algn="ctr">
              <a:spcBef>
                <a:spcPts val="0"/>
              </a:spcBef>
              <a:spcAft>
                <a:spcPts val="0"/>
              </a:spcAft>
              <a:buSzPts val="1400"/>
              <a:buNone/>
              <a:defRPr sz="1400"/>
            </a:lvl4pPr>
            <a:lvl5pPr lvl="4" algn="ctr">
              <a:spcBef>
                <a:spcPts val="0"/>
              </a:spcBef>
              <a:spcAft>
                <a:spcPts val="0"/>
              </a:spcAft>
              <a:buSzPts val="1400"/>
              <a:buNone/>
              <a:defRPr sz="1400"/>
            </a:lvl5pPr>
            <a:lvl6pPr lvl="5" algn="ctr">
              <a:spcBef>
                <a:spcPts val="0"/>
              </a:spcBef>
              <a:spcAft>
                <a:spcPts val="0"/>
              </a:spcAft>
              <a:buSzPts val="1400"/>
              <a:buNone/>
              <a:defRPr sz="1400"/>
            </a:lvl6pPr>
            <a:lvl7pPr lvl="6" algn="ctr">
              <a:spcBef>
                <a:spcPts val="0"/>
              </a:spcBef>
              <a:spcAft>
                <a:spcPts val="0"/>
              </a:spcAft>
              <a:buSzPts val="1400"/>
              <a:buNone/>
              <a:defRPr sz="1400"/>
            </a:lvl7pPr>
            <a:lvl8pPr lvl="7" algn="ctr">
              <a:spcBef>
                <a:spcPts val="0"/>
              </a:spcBef>
              <a:spcAft>
                <a:spcPts val="0"/>
              </a:spcAft>
              <a:buSzPts val="1400"/>
              <a:buNone/>
              <a:defRPr sz="1400"/>
            </a:lvl8pPr>
            <a:lvl9pPr lvl="8" algn="ctr">
              <a:spcBef>
                <a:spcPts val="0"/>
              </a:spcBef>
              <a:spcAft>
                <a:spcPts val="0"/>
              </a:spcAft>
              <a:buSzPts val="1400"/>
              <a:buNone/>
              <a:defRPr sz="1400"/>
            </a:lvl9pPr>
          </a:lstStyle>
          <a:p/>
        </p:txBody>
      </p:sp>
      <p:sp>
        <p:nvSpPr>
          <p:cNvPr id="376" name="Google Shape;376;p39"/>
          <p:cNvSpPr txBox="1"/>
          <p:nvPr>
            <p:ph idx="5" type="subTitle"/>
          </p:nvPr>
        </p:nvSpPr>
        <p:spPr>
          <a:xfrm>
            <a:off x="252250" y="2964738"/>
            <a:ext cx="2265600" cy="840600"/>
          </a:xfrm>
          <a:prstGeom prst="rect">
            <a:avLst/>
          </a:prstGeom>
        </p:spPr>
        <p:txBody>
          <a:bodyPr anchorCtr="0" anchor="ctr" bIns="91425" lIns="91425" spcFirstLastPara="1" rIns="91425" wrap="square" tIns="91425">
            <a:noAutofit/>
          </a:bodyPr>
          <a:lstStyle>
            <a:lvl1pPr lvl="0" algn="ctr">
              <a:spcBef>
                <a:spcPts val="0"/>
              </a:spcBef>
              <a:spcAft>
                <a:spcPts val="0"/>
              </a:spcAft>
              <a:buSzPts val="1400"/>
              <a:buNone/>
              <a:defRPr sz="1400"/>
            </a:lvl1pPr>
            <a:lvl2pPr lvl="1" algn="ctr">
              <a:spcBef>
                <a:spcPts val="0"/>
              </a:spcBef>
              <a:spcAft>
                <a:spcPts val="0"/>
              </a:spcAft>
              <a:buSzPts val="1400"/>
              <a:buNone/>
              <a:defRPr sz="1400"/>
            </a:lvl2pPr>
            <a:lvl3pPr lvl="2" algn="ctr">
              <a:spcBef>
                <a:spcPts val="0"/>
              </a:spcBef>
              <a:spcAft>
                <a:spcPts val="0"/>
              </a:spcAft>
              <a:buSzPts val="1400"/>
              <a:buNone/>
              <a:defRPr sz="1400"/>
            </a:lvl3pPr>
            <a:lvl4pPr lvl="3" algn="ctr">
              <a:spcBef>
                <a:spcPts val="0"/>
              </a:spcBef>
              <a:spcAft>
                <a:spcPts val="0"/>
              </a:spcAft>
              <a:buSzPts val="1400"/>
              <a:buNone/>
              <a:defRPr sz="1400"/>
            </a:lvl4pPr>
            <a:lvl5pPr lvl="4" algn="ctr">
              <a:spcBef>
                <a:spcPts val="0"/>
              </a:spcBef>
              <a:spcAft>
                <a:spcPts val="0"/>
              </a:spcAft>
              <a:buSzPts val="1400"/>
              <a:buNone/>
              <a:defRPr sz="1400"/>
            </a:lvl5pPr>
            <a:lvl6pPr lvl="5" algn="ctr">
              <a:spcBef>
                <a:spcPts val="0"/>
              </a:spcBef>
              <a:spcAft>
                <a:spcPts val="0"/>
              </a:spcAft>
              <a:buSzPts val="1400"/>
              <a:buNone/>
              <a:defRPr sz="1400"/>
            </a:lvl6pPr>
            <a:lvl7pPr lvl="6" algn="ctr">
              <a:spcBef>
                <a:spcPts val="0"/>
              </a:spcBef>
              <a:spcAft>
                <a:spcPts val="0"/>
              </a:spcAft>
              <a:buSzPts val="1400"/>
              <a:buNone/>
              <a:defRPr sz="1400"/>
            </a:lvl7pPr>
            <a:lvl8pPr lvl="7" algn="ctr">
              <a:spcBef>
                <a:spcPts val="0"/>
              </a:spcBef>
              <a:spcAft>
                <a:spcPts val="0"/>
              </a:spcAft>
              <a:buSzPts val="1400"/>
              <a:buNone/>
              <a:defRPr sz="1400"/>
            </a:lvl8pPr>
            <a:lvl9pPr lvl="8" algn="ctr">
              <a:spcBef>
                <a:spcPts val="0"/>
              </a:spcBef>
              <a:spcAft>
                <a:spcPts val="0"/>
              </a:spcAft>
              <a:buSzPts val="1400"/>
              <a:buNone/>
              <a:defRPr sz="1400"/>
            </a:lvl9pPr>
          </a:lstStyle>
          <a:p/>
        </p:txBody>
      </p:sp>
      <p:sp>
        <p:nvSpPr>
          <p:cNvPr id="377" name="Google Shape;377;p39"/>
          <p:cNvSpPr txBox="1"/>
          <p:nvPr>
            <p:ph idx="6" type="subTitle"/>
          </p:nvPr>
        </p:nvSpPr>
        <p:spPr>
          <a:xfrm>
            <a:off x="6627150" y="2964738"/>
            <a:ext cx="2265600" cy="840600"/>
          </a:xfrm>
          <a:prstGeom prst="rect">
            <a:avLst/>
          </a:prstGeom>
        </p:spPr>
        <p:txBody>
          <a:bodyPr anchorCtr="0" anchor="ctr" bIns="91425" lIns="91425" spcFirstLastPara="1" rIns="91425" wrap="square" tIns="91425">
            <a:noAutofit/>
          </a:bodyPr>
          <a:lstStyle>
            <a:lvl1pPr lvl="0" algn="ctr">
              <a:spcBef>
                <a:spcPts val="0"/>
              </a:spcBef>
              <a:spcAft>
                <a:spcPts val="0"/>
              </a:spcAft>
              <a:buSzPts val="1400"/>
              <a:buNone/>
              <a:defRPr sz="1400"/>
            </a:lvl1pPr>
            <a:lvl2pPr lvl="1" algn="ctr">
              <a:spcBef>
                <a:spcPts val="0"/>
              </a:spcBef>
              <a:spcAft>
                <a:spcPts val="0"/>
              </a:spcAft>
              <a:buSzPts val="1400"/>
              <a:buNone/>
              <a:defRPr sz="1400"/>
            </a:lvl2pPr>
            <a:lvl3pPr lvl="2" algn="ctr">
              <a:spcBef>
                <a:spcPts val="0"/>
              </a:spcBef>
              <a:spcAft>
                <a:spcPts val="0"/>
              </a:spcAft>
              <a:buSzPts val="1400"/>
              <a:buNone/>
              <a:defRPr sz="1400"/>
            </a:lvl3pPr>
            <a:lvl4pPr lvl="3" algn="ctr">
              <a:spcBef>
                <a:spcPts val="0"/>
              </a:spcBef>
              <a:spcAft>
                <a:spcPts val="0"/>
              </a:spcAft>
              <a:buSzPts val="1400"/>
              <a:buNone/>
              <a:defRPr sz="1400"/>
            </a:lvl4pPr>
            <a:lvl5pPr lvl="4" algn="ctr">
              <a:spcBef>
                <a:spcPts val="0"/>
              </a:spcBef>
              <a:spcAft>
                <a:spcPts val="0"/>
              </a:spcAft>
              <a:buSzPts val="1400"/>
              <a:buNone/>
              <a:defRPr sz="1400"/>
            </a:lvl5pPr>
            <a:lvl6pPr lvl="5" algn="ctr">
              <a:spcBef>
                <a:spcPts val="0"/>
              </a:spcBef>
              <a:spcAft>
                <a:spcPts val="0"/>
              </a:spcAft>
              <a:buSzPts val="1400"/>
              <a:buNone/>
              <a:defRPr sz="1400"/>
            </a:lvl6pPr>
            <a:lvl7pPr lvl="6" algn="ctr">
              <a:spcBef>
                <a:spcPts val="0"/>
              </a:spcBef>
              <a:spcAft>
                <a:spcPts val="0"/>
              </a:spcAft>
              <a:buSzPts val="1400"/>
              <a:buNone/>
              <a:defRPr sz="1400"/>
            </a:lvl7pPr>
            <a:lvl8pPr lvl="7" algn="ctr">
              <a:spcBef>
                <a:spcPts val="0"/>
              </a:spcBef>
              <a:spcAft>
                <a:spcPts val="0"/>
              </a:spcAft>
              <a:buSzPts val="1400"/>
              <a:buNone/>
              <a:defRPr sz="1400"/>
            </a:lvl8pPr>
            <a:lvl9pPr lvl="8" algn="ctr">
              <a:spcBef>
                <a:spcPts val="0"/>
              </a:spcBef>
              <a:spcAft>
                <a:spcPts val="0"/>
              </a:spcAft>
              <a:buSzPts val="1400"/>
              <a:buNone/>
              <a:defRPr sz="1400"/>
            </a:lvl9pPr>
          </a:lstStyle>
          <a:p/>
        </p:txBody>
      </p:sp>
      <p:sp>
        <p:nvSpPr>
          <p:cNvPr id="378" name="Google Shape;378;p39"/>
          <p:cNvSpPr txBox="1"/>
          <p:nvPr>
            <p:ph idx="7" type="subTitle"/>
          </p:nvPr>
        </p:nvSpPr>
        <p:spPr>
          <a:xfrm>
            <a:off x="6626850" y="1993163"/>
            <a:ext cx="2265600" cy="840600"/>
          </a:xfrm>
          <a:prstGeom prst="rect">
            <a:avLst/>
          </a:prstGeom>
        </p:spPr>
        <p:txBody>
          <a:bodyPr anchorCtr="0" anchor="ctr" bIns="91425" lIns="91425" spcFirstLastPara="1" rIns="91425" wrap="square" tIns="91425">
            <a:noAutofit/>
          </a:bodyPr>
          <a:lstStyle>
            <a:lvl1pPr lvl="0" algn="ctr">
              <a:spcBef>
                <a:spcPts val="0"/>
              </a:spcBef>
              <a:spcAft>
                <a:spcPts val="0"/>
              </a:spcAft>
              <a:buSzPts val="1400"/>
              <a:buNone/>
              <a:defRPr sz="1400"/>
            </a:lvl1pPr>
            <a:lvl2pPr lvl="1" algn="ctr">
              <a:spcBef>
                <a:spcPts val="0"/>
              </a:spcBef>
              <a:spcAft>
                <a:spcPts val="0"/>
              </a:spcAft>
              <a:buSzPts val="1400"/>
              <a:buNone/>
              <a:defRPr sz="1400"/>
            </a:lvl2pPr>
            <a:lvl3pPr lvl="2" algn="ctr">
              <a:spcBef>
                <a:spcPts val="0"/>
              </a:spcBef>
              <a:spcAft>
                <a:spcPts val="0"/>
              </a:spcAft>
              <a:buSzPts val="1400"/>
              <a:buNone/>
              <a:defRPr sz="1400"/>
            </a:lvl3pPr>
            <a:lvl4pPr lvl="3" algn="ctr">
              <a:spcBef>
                <a:spcPts val="0"/>
              </a:spcBef>
              <a:spcAft>
                <a:spcPts val="0"/>
              </a:spcAft>
              <a:buSzPts val="1400"/>
              <a:buNone/>
              <a:defRPr sz="1400"/>
            </a:lvl4pPr>
            <a:lvl5pPr lvl="4" algn="ctr">
              <a:spcBef>
                <a:spcPts val="0"/>
              </a:spcBef>
              <a:spcAft>
                <a:spcPts val="0"/>
              </a:spcAft>
              <a:buSzPts val="1400"/>
              <a:buNone/>
              <a:defRPr sz="1400"/>
            </a:lvl5pPr>
            <a:lvl6pPr lvl="5" algn="ctr">
              <a:spcBef>
                <a:spcPts val="0"/>
              </a:spcBef>
              <a:spcAft>
                <a:spcPts val="0"/>
              </a:spcAft>
              <a:buSzPts val="1400"/>
              <a:buNone/>
              <a:defRPr sz="1400"/>
            </a:lvl6pPr>
            <a:lvl7pPr lvl="6" algn="ctr">
              <a:spcBef>
                <a:spcPts val="0"/>
              </a:spcBef>
              <a:spcAft>
                <a:spcPts val="0"/>
              </a:spcAft>
              <a:buSzPts val="1400"/>
              <a:buNone/>
              <a:defRPr sz="1400"/>
            </a:lvl7pPr>
            <a:lvl8pPr lvl="7" algn="ctr">
              <a:spcBef>
                <a:spcPts val="0"/>
              </a:spcBef>
              <a:spcAft>
                <a:spcPts val="0"/>
              </a:spcAft>
              <a:buSzPts val="1400"/>
              <a:buNone/>
              <a:defRPr sz="1400"/>
            </a:lvl8pPr>
            <a:lvl9pPr lvl="8" algn="ctr">
              <a:spcBef>
                <a:spcPts val="0"/>
              </a:spcBef>
              <a:spcAft>
                <a:spcPts val="0"/>
              </a:spcAft>
              <a:buSzPts val="1400"/>
              <a:buNone/>
              <a:defRPr sz="1400"/>
            </a:lvl9pPr>
          </a:lstStyle>
          <a:p/>
        </p:txBody>
      </p:sp>
      <p:sp>
        <p:nvSpPr>
          <p:cNvPr id="379" name="Google Shape;379;p39"/>
          <p:cNvSpPr txBox="1"/>
          <p:nvPr>
            <p:ph idx="8" type="subTitle"/>
          </p:nvPr>
        </p:nvSpPr>
        <p:spPr>
          <a:xfrm>
            <a:off x="6628000" y="1021638"/>
            <a:ext cx="2265600" cy="840600"/>
          </a:xfrm>
          <a:prstGeom prst="rect">
            <a:avLst/>
          </a:prstGeom>
        </p:spPr>
        <p:txBody>
          <a:bodyPr anchorCtr="0" anchor="ctr" bIns="91425" lIns="91425" spcFirstLastPara="1" rIns="91425" wrap="square" tIns="91425">
            <a:noAutofit/>
          </a:bodyPr>
          <a:lstStyle>
            <a:lvl1pPr lvl="0" algn="ctr">
              <a:spcBef>
                <a:spcPts val="0"/>
              </a:spcBef>
              <a:spcAft>
                <a:spcPts val="0"/>
              </a:spcAft>
              <a:buSzPts val="1400"/>
              <a:buNone/>
              <a:defRPr sz="1400"/>
            </a:lvl1pPr>
            <a:lvl2pPr lvl="1" algn="ctr">
              <a:spcBef>
                <a:spcPts val="0"/>
              </a:spcBef>
              <a:spcAft>
                <a:spcPts val="0"/>
              </a:spcAft>
              <a:buSzPts val="1400"/>
              <a:buNone/>
              <a:defRPr sz="1400"/>
            </a:lvl2pPr>
            <a:lvl3pPr lvl="2" algn="ctr">
              <a:spcBef>
                <a:spcPts val="0"/>
              </a:spcBef>
              <a:spcAft>
                <a:spcPts val="0"/>
              </a:spcAft>
              <a:buSzPts val="1400"/>
              <a:buNone/>
              <a:defRPr sz="1400"/>
            </a:lvl3pPr>
            <a:lvl4pPr lvl="3" algn="ctr">
              <a:spcBef>
                <a:spcPts val="0"/>
              </a:spcBef>
              <a:spcAft>
                <a:spcPts val="0"/>
              </a:spcAft>
              <a:buSzPts val="1400"/>
              <a:buNone/>
              <a:defRPr sz="1400"/>
            </a:lvl4pPr>
            <a:lvl5pPr lvl="4" algn="ctr">
              <a:spcBef>
                <a:spcPts val="0"/>
              </a:spcBef>
              <a:spcAft>
                <a:spcPts val="0"/>
              </a:spcAft>
              <a:buSzPts val="1400"/>
              <a:buNone/>
              <a:defRPr sz="1400"/>
            </a:lvl5pPr>
            <a:lvl6pPr lvl="5" algn="ctr">
              <a:spcBef>
                <a:spcPts val="0"/>
              </a:spcBef>
              <a:spcAft>
                <a:spcPts val="0"/>
              </a:spcAft>
              <a:buSzPts val="1400"/>
              <a:buNone/>
              <a:defRPr sz="1400"/>
            </a:lvl6pPr>
            <a:lvl7pPr lvl="6" algn="ctr">
              <a:spcBef>
                <a:spcPts val="0"/>
              </a:spcBef>
              <a:spcAft>
                <a:spcPts val="0"/>
              </a:spcAft>
              <a:buSzPts val="1400"/>
              <a:buNone/>
              <a:defRPr sz="1400"/>
            </a:lvl7pPr>
            <a:lvl8pPr lvl="7" algn="ctr">
              <a:spcBef>
                <a:spcPts val="0"/>
              </a:spcBef>
              <a:spcAft>
                <a:spcPts val="0"/>
              </a:spcAft>
              <a:buSzPts val="1400"/>
              <a:buNone/>
              <a:defRPr sz="1400"/>
            </a:lvl8pPr>
            <a:lvl9pPr lvl="8" algn="ctr">
              <a:spcBef>
                <a:spcPts val="0"/>
              </a:spcBef>
              <a:spcAft>
                <a:spcPts val="0"/>
              </a:spcAft>
              <a:buSzPts val="1400"/>
              <a:buNone/>
              <a:defRPr sz="1400"/>
            </a:lvl9pPr>
          </a:lstStyle>
          <a:p/>
        </p:txBody>
      </p:sp>
      <p:sp>
        <p:nvSpPr>
          <p:cNvPr id="380" name="Google Shape;380;p39"/>
          <p:cNvSpPr/>
          <p:nvPr/>
        </p:nvSpPr>
        <p:spPr>
          <a:xfrm rot="5400000">
            <a:off x="8611250" y="4735800"/>
            <a:ext cx="321000" cy="494100"/>
          </a:xfrm>
          <a:prstGeom prst="round2SameRect">
            <a:avLst>
              <a:gd fmla="val 50000" name="adj1"/>
              <a:gd fmla="val 0" name="adj2"/>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381" name="Google Shape;381;p39"/>
          <p:cNvSpPr txBox="1"/>
          <p:nvPr>
            <p:ph idx="12" type="sldNum"/>
          </p:nvPr>
        </p:nvSpPr>
        <p:spPr>
          <a:xfrm>
            <a:off x="8526500" y="4822375"/>
            <a:ext cx="490500" cy="3210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ssignments">
  <p:cSld name="BIG_NUMBER_2">
    <p:spTree>
      <p:nvGrpSpPr>
        <p:cNvPr id="382" name="Shape 382"/>
        <p:cNvGrpSpPr/>
        <p:nvPr/>
      </p:nvGrpSpPr>
      <p:grpSpPr>
        <a:xfrm>
          <a:off x="0" y="0"/>
          <a:ext cx="0" cy="0"/>
          <a:chOff x="0" y="0"/>
          <a:chExt cx="0" cy="0"/>
        </a:xfrm>
      </p:grpSpPr>
      <p:sp>
        <p:nvSpPr>
          <p:cNvPr id="383" name="Google Shape;383;p40"/>
          <p:cNvSpPr/>
          <p:nvPr/>
        </p:nvSpPr>
        <p:spPr>
          <a:xfrm rot="5400000">
            <a:off x="4391175" y="560850"/>
            <a:ext cx="321000" cy="8851800"/>
          </a:xfrm>
          <a:prstGeom prst="round2SameRect">
            <a:avLst>
              <a:gd fmla="val 50000" name="adj1"/>
              <a:gd fmla="val 5000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384" name="Google Shape;384;p40"/>
          <p:cNvSpPr txBox="1"/>
          <p:nvPr>
            <p:ph type="title"/>
          </p:nvPr>
        </p:nvSpPr>
        <p:spPr>
          <a:xfrm>
            <a:off x="122600" y="125600"/>
            <a:ext cx="5708400" cy="5439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sz="3600"/>
            </a:lvl1pPr>
            <a:lvl2pPr lvl="1">
              <a:spcBef>
                <a:spcPts val="0"/>
              </a:spcBef>
              <a:spcAft>
                <a:spcPts val="0"/>
              </a:spcAft>
              <a:buSzPts val="3600"/>
              <a:buFont typeface="Libre Baskerville"/>
              <a:buNone/>
              <a:defRPr sz="3600"/>
            </a:lvl2pPr>
            <a:lvl3pPr lvl="2">
              <a:spcBef>
                <a:spcPts val="0"/>
              </a:spcBef>
              <a:spcAft>
                <a:spcPts val="0"/>
              </a:spcAft>
              <a:buSzPts val="3600"/>
              <a:buFont typeface="Libre Baskerville"/>
              <a:buNone/>
              <a:defRPr sz="3600"/>
            </a:lvl3pPr>
            <a:lvl4pPr lvl="3">
              <a:spcBef>
                <a:spcPts val="0"/>
              </a:spcBef>
              <a:spcAft>
                <a:spcPts val="0"/>
              </a:spcAft>
              <a:buSzPts val="3600"/>
              <a:buFont typeface="Libre Baskerville"/>
              <a:buNone/>
              <a:defRPr sz="3600"/>
            </a:lvl4pPr>
            <a:lvl5pPr lvl="4">
              <a:spcBef>
                <a:spcPts val="0"/>
              </a:spcBef>
              <a:spcAft>
                <a:spcPts val="0"/>
              </a:spcAft>
              <a:buSzPts val="3600"/>
              <a:buFont typeface="Libre Baskerville"/>
              <a:buNone/>
              <a:defRPr sz="3600"/>
            </a:lvl5pPr>
            <a:lvl6pPr lvl="5">
              <a:spcBef>
                <a:spcPts val="0"/>
              </a:spcBef>
              <a:spcAft>
                <a:spcPts val="0"/>
              </a:spcAft>
              <a:buSzPts val="3600"/>
              <a:buFont typeface="Libre Baskerville"/>
              <a:buNone/>
              <a:defRPr sz="3600"/>
            </a:lvl6pPr>
            <a:lvl7pPr lvl="6">
              <a:spcBef>
                <a:spcPts val="0"/>
              </a:spcBef>
              <a:spcAft>
                <a:spcPts val="0"/>
              </a:spcAft>
              <a:buSzPts val="3600"/>
              <a:buFont typeface="Libre Baskerville"/>
              <a:buNone/>
              <a:defRPr sz="3600"/>
            </a:lvl7pPr>
            <a:lvl8pPr lvl="7">
              <a:spcBef>
                <a:spcPts val="0"/>
              </a:spcBef>
              <a:spcAft>
                <a:spcPts val="0"/>
              </a:spcAft>
              <a:buSzPts val="3600"/>
              <a:buFont typeface="Libre Baskerville"/>
              <a:buNone/>
              <a:defRPr sz="3600"/>
            </a:lvl8pPr>
            <a:lvl9pPr lvl="8">
              <a:spcBef>
                <a:spcPts val="0"/>
              </a:spcBef>
              <a:spcAft>
                <a:spcPts val="0"/>
              </a:spcAft>
              <a:buSzPts val="3600"/>
              <a:buFont typeface="Libre Baskerville"/>
              <a:buNone/>
              <a:defRPr sz="3600"/>
            </a:lvl9pPr>
          </a:lstStyle>
          <a:p/>
        </p:txBody>
      </p:sp>
      <p:cxnSp>
        <p:nvCxnSpPr>
          <p:cNvPr id="385" name="Google Shape;385;p40"/>
          <p:cNvCxnSpPr/>
          <p:nvPr/>
        </p:nvCxnSpPr>
        <p:spPr>
          <a:xfrm>
            <a:off x="2762250" y="4827350"/>
            <a:ext cx="0" cy="316800"/>
          </a:xfrm>
          <a:prstGeom prst="straightConnector1">
            <a:avLst/>
          </a:prstGeom>
          <a:noFill/>
          <a:ln cap="flat" cmpd="sng" w="9525">
            <a:solidFill>
              <a:schemeClr val="dk1"/>
            </a:solidFill>
            <a:prstDash val="solid"/>
            <a:round/>
            <a:headEnd len="med" w="med" type="none"/>
            <a:tailEnd len="med" w="med" type="none"/>
          </a:ln>
        </p:spPr>
      </p:cxnSp>
      <p:sp>
        <p:nvSpPr>
          <p:cNvPr id="386" name="Google Shape;386;p40"/>
          <p:cNvSpPr txBox="1"/>
          <p:nvPr>
            <p:ph idx="1" type="subTitle"/>
          </p:nvPr>
        </p:nvSpPr>
        <p:spPr>
          <a:xfrm>
            <a:off x="251400" y="4827075"/>
            <a:ext cx="2205900" cy="314100"/>
          </a:xfrm>
          <a:prstGeom prst="rect">
            <a:avLst/>
          </a:prstGeom>
        </p:spPr>
        <p:txBody>
          <a:bodyPr anchorCtr="0" anchor="t" bIns="91425" lIns="91425" spcFirstLastPara="1" rIns="91425" wrap="square" tIns="91425">
            <a:noAutofit/>
          </a:bodyPr>
          <a:lstStyle>
            <a:lvl1pPr lvl="0">
              <a:spcBef>
                <a:spcPts val="0"/>
              </a:spcBef>
              <a:spcAft>
                <a:spcPts val="0"/>
              </a:spcAft>
              <a:buSzPts val="800"/>
              <a:buNone/>
              <a:defRPr sz="800"/>
            </a:lvl1pPr>
            <a:lvl2pPr lvl="1">
              <a:spcBef>
                <a:spcPts val="0"/>
              </a:spcBef>
              <a:spcAft>
                <a:spcPts val="0"/>
              </a:spcAft>
              <a:buSzPts val="1000"/>
              <a:buNone/>
              <a:defRPr/>
            </a:lvl2pPr>
            <a:lvl3pPr lvl="2">
              <a:spcBef>
                <a:spcPts val="0"/>
              </a:spcBef>
              <a:spcAft>
                <a:spcPts val="0"/>
              </a:spcAft>
              <a:buSzPts val="1000"/>
              <a:buNone/>
              <a:defRPr/>
            </a:lvl3pPr>
            <a:lvl4pPr lvl="3">
              <a:spcBef>
                <a:spcPts val="0"/>
              </a:spcBef>
              <a:spcAft>
                <a:spcPts val="0"/>
              </a:spcAft>
              <a:buSzPts val="1000"/>
              <a:buNone/>
              <a:defRPr/>
            </a:lvl4pPr>
            <a:lvl5pPr lvl="4">
              <a:spcBef>
                <a:spcPts val="0"/>
              </a:spcBef>
              <a:spcAft>
                <a:spcPts val="0"/>
              </a:spcAft>
              <a:buSzPts val="1000"/>
              <a:buNone/>
              <a:defRPr/>
            </a:lvl5pPr>
            <a:lvl6pPr lvl="5">
              <a:spcBef>
                <a:spcPts val="0"/>
              </a:spcBef>
              <a:spcAft>
                <a:spcPts val="0"/>
              </a:spcAft>
              <a:buSzPts val="1000"/>
              <a:buNone/>
              <a:defRPr/>
            </a:lvl6pPr>
            <a:lvl7pPr lvl="6">
              <a:spcBef>
                <a:spcPts val="0"/>
              </a:spcBef>
              <a:spcAft>
                <a:spcPts val="0"/>
              </a:spcAft>
              <a:buSzPts val="1000"/>
              <a:buNone/>
              <a:defRPr/>
            </a:lvl7pPr>
            <a:lvl8pPr lvl="7">
              <a:spcBef>
                <a:spcPts val="0"/>
              </a:spcBef>
              <a:spcAft>
                <a:spcPts val="0"/>
              </a:spcAft>
              <a:buSzPts val="1000"/>
              <a:buNone/>
              <a:defRPr/>
            </a:lvl8pPr>
            <a:lvl9pPr lvl="8">
              <a:spcBef>
                <a:spcPts val="0"/>
              </a:spcBef>
              <a:spcAft>
                <a:spcPts val="0"/>
              </a:spcAft>
              <a:buSzPts val="1000"/>
              <a:buNone/>
              <a:defRPr/>
            </a:lvl9pPr>
          </a:lstStyle>
          <a:p/>
        </p:txBody>
      </p:sp>
      <p:sp>
        <p:nvSpPr>
          <p:cNvPr id="387" name="Google Shape;387;p40"/>
          <p:cNvSpPr txBox="1"/>
          <p:nvPr>
            <p:ph idx="2" type="subTitle"/>
          </p:nvPr>
        </p:nvSpPr>
        <p:spPr>
          <a:xfrm>
            <a:off x="3545100" y="4829700"/>
            <a:ext cx="2053800" cy="314100"/>
          </a:xfrm>
          <a:prstGeom prst="rect">
            <a:avLst/>
          </a:prstGeom>
        </p:spPr>
        <p:txBody>
          <a:bodyPr anchorCtr="0" anchor="t" bIns="91425" lIns="91425" spcFirstLastPara="1" rIns="91425" wrap="square" tIns="91425">
            <a:noAutofit/>
          </a:bodyPr>
          <a:lstStyle>
            <a:lvl1pPr lvl="0" algn="ctr">
              <a:spcBef>
                <a:spcPts val="0"/>
              </a:spcBef>
              <a:spcAft>
                <a:spcPts val="0"/>
              </a:spcAft>
              <a:buSzPts val="800"/>
              <a:buNone/>
              <a:defRPr sz="800"/>
            </a:lvl1pPr>
            <a:lvl2pPr lvl="1" algn="ctr">
              <a:spcBef>
                <a:spcPts val="0"/>
              </a:spcBef>
              <a:spcAft>
                <a:spcPts val="0"/>
              </a:spcAft>
              <a:buSzPts val="1000"/>
              <a:buNone/>
              <a:defRPr/>
            </a:lvl2pPr>
            <a:lvl3pPr lvl="2" algn="ctr">
              <a:spcBef>
                <a:spcPts val="0"/>
              </a:spcBef>
              <a:spcAft>
                <a:spcPts val="0"/>
              </a:spcAft>
              <a:buSzPts val="1000"/>
              <a:buNone/>
              <a:defRPr/>
            </a:lvl3pPr>
            <a:lvl4pPr lvl="3" algn="ctr">
              <a:spcBef>
                <a:spcPts val="0"/>
              </a:spcBef>
              <a:spcAft>
                <a:spcPts val="0"/>
              </a:spcAft>
              <a:buSzPts val="1000"/>
              <a:buNone/>
              <a:defRPr/>
            </a:lvl4pPr>
            <a:lvl5pPr lvl="4" algn="ctr">
              <a:spcBef>
                <a:spcPts val="0"/>
              </a:spcBef>
              <a:spcAft>
                <a:spcPts val="0"/>
              </a:spcAft>
              <a:buSzPts val="1000"/>
              <a:buNone/>
              <a:defRPr/>
            </a:lvl5pPr>
            <a:lvl6pPr lvl="5" algn="ctr">
              <a:spcBef>
                <a:spcPts val="0"/>
              </a:spcBef>
              <a:spcAft>
                <a:spcPts val="0"/>
              </a:spcAft>
              <a:buSzPts val="1000"/>
              <a:buNone/>
              <a:defRPr/>
            </a:lvl6pPr>
            <a:lvl7pPr lvl="6" algn="ctr">
              <a:spcBef>
                <a:spcPts val="0"/>
              </a:spcBef>
              <a:spcAft>
                <a:spcPts val="0"/>
              </a:spcAft>
              <a:buSzPts val="1000"/>
              <a:buNone/>
              <a:defRPr/>
            </a:lvl7pPr>
            <a:lvl8pPr lvl="7" algn="ctr">
              <a:spcBef>
                <a:spcPts val="0"/>
              </a:spcBef>
              <a:spcAft>
                <a:spcPts val="0"/>
              </a:spcAft>
              <a:buSzPts val="1000"/>
              <a:buNone/>
              <a:defRPr/>
            </a:lvl8pPr>
            <a:lvl9pPr lvl="8" algn="ctr">
              <a:spcBef>
                <a:spcPts val="0"/>
              </a:spcBef>
              <a:spcAft>
                <a:spcPts val="0"/>
              </a:spcAft>
              <a:buSzPts val="1000"/>
              <a:buNone/>
              <a:defRPr/>
            </a:lvl9pPr>
          </a:lstStyle>
          <a:p/>
        </p:txBody>
      </p:sp>
      <p:cxnSp>
        <p:nvCxnSpPr>
          <p:cNvPr id="388" name="Google Shape;388;p40"/>
          <p:cNvCxnSpPr/>
          <p:nvPr/>
        </p:nvCxnSpPr>
        <p:spPr>
          <a:xfrm>
            <a:off x="2642715" y="1649025"/>
            <a:ext cx="6251100" cy="6000"/>
          </a:xfrm>
          <a:prstGeom prst="straightConnector1">
            <a:avLst/>
          </a:prstGeom>
          <a:noFill/>
          <a:ln cap="flat" cmpd="sng" w="19050">
            <a:solidFill>
              <a:schemeClr val="dk1"/>
            </a:solidFill>
            <a:prstDash val="solid"/>
            <a:round/>
            <a:headEnd len="med" w="med" type="none"/>
            <a:tailEnd len="med" w="med" type="none"/>
          </a:ln>
        </p:spPr>
      </p:cxnSp>
      <p:cxnSp>
        <p:nvCxnSpPr>
          <p:cNvPr id="389" name="Google Shape;389;p40"/>
          <p:cNvCxnSpPr/>
          <p:nvPr/>
        </p:nvCxnSpPr>
        <p:spPr>
          <a:xfrm>
            <a:off x="2642600" y="3685725"/>
            <a:ext cx="6251100" cy="6000"/>
          </a:xfrm>
          <a:prstGeom prst="straightConnector1">
            <a:avLst/>
          </a:prstGeom>
          <a:noFill/>
          <a:ln cap="flat" cmpd="sng" w="19050">
            <a:solidFill>
              <a:schemeClr val="dk1"/>
            </a:solidFill>
            <a:prstDash val="solid"/>
            <a:round/>
            <a:headEnd len="med" w="med" type="none"/>
            <a:tailEnd len="med" w="med" type="none"/>
          </a:ln>
        </p:spPr>
      </p:cxnSp>
      <p:cxnSp>
        <p:nvCxnSpPr>
          <p:cNvPr id="390" name="Google Shape;390;p40"/>
          <p:cNvCxnSpPr/>
          <p:nvPr/>
        </p:nvCxnSpPr>
        <p:spPr>
          <a:xfrm>
            <a:off x="2642830" y="2327925"/>
            <a:ext cx="6251100" cy="6000"/>
          </a:xfrm>
          <a:prstGeom prst="straightConnector1">
            <a:avLst/>
          </a:prstGeom>
          <a:noFill/>
          <a:ln cap="flat" cmpd="sng" w="19050">
            <a:solidFill>
              <a:schemeClr val="dk1"/>
            </a:solidFill>
            <a:prstDash val="solid"/>
            <a:round/>
            <a:headEnd len="med" w="med" type="none"/>
            <a:tailEnd len="med" w="med" type="none"/>
          </a:ln>
        </p:spPr>
      </p:cxnSp>
      <p:cxnSp>
        <p:nvCxnSpPr>
          <p:cNvPr id="391" name="Google Shape;391;p40"/>
          <p:cNvCxnSpPr/>
          <p:nvPr/>
        </p:nvCxnSpPr>
        <p:spPr>
          <a:xfrm>
            <a:off x="2642830" y="3006825"/>
            <a:ext cx="6251100" cy="6000"/>
          </a:xfrm>
          <a:prstGeom prst="straightConnector1">
            <a:avLst/>
          </a:prstGeom>
          <a:noFill/>
          <a:ln cap="flat" cmpd="sng" w="19050">
            <a:solidFill>
              <a:schemeClr val="dk1"/>
            </a:solidFill>
            <a:prstDash val="solid"/>
            <a:round/>
            <a:headEnd len="med" w="med" type="none"/>
            <a:tailEnd len="med" w="med" type="none"/>
          </a:ln>
        </p:spPr>
      </p:cxnSp>
      <p:cxnSp>
        <p:nvCxnSpPr>
          <p:cNvPr id="392" name="Google Shape;392;p40"/>
          <p:cNvCxnSpPr/>
          <p:nvPr/>
        </p:nvCxnSpPr>
        <p:spPr>
          <a:xfrm>
            <a:off x="2642830" y="4364625"/>
            <a:ext cx="6251100" cy="6000"/>
          </a:xfrm>
          <a:prstGeom prst="straightConnector1">
            <a:avLst/>
          </a:prstGeom>
          <a:noFill/>
          <a:ln cap="flat" cmpd="sng" w="19050">
            <a:solidFill>
              <a:schemeClr val="dk1"/>
            </a:solidFill>
            <a:prstDash val="solid"/>
            <a:round/>
            <a:headEnd len="med" w="med" type="none"/>
            <a:tailEnd len="med" w="med" type="none"/>
          </a:ln>
        </p:spPr>
      </p:cxnSp>
      <p:sp>
        <p:nvSpPr>
          <p:cNvPr id="393" name="Google Shape;393;p40"/>
          <p:cNvSpPr/>
          <p:nvPr>
            <p:ph idx="3" type="pic"/>
          </p:nvPr>
        </p:nvSpPr>
        <p:spPr>
          <a:xfrm>
            <a:off x="1942950" y="1369100"/>
            <a:ext cx="573900" cy="570600"/>
          </a:xfrm>
          <a:prstGeom prst="roundRect">
            <a:avLst>
              <a:gd fmla="val 16667" name="adj"/>
            </a:avLst>
          </a:prstGeom>
          <a:noFill/>
          <a:ln>
            <a:noFill/>
          </a:ln>
        </p:spPr>
      </p:sp>
      <p:sp>
        <p:nvSpPr>
          <p:cNvPr id="394" name="Google Shape;394;p40"/>
          <p:cNvSpPr txBox="1"/>
          <p:nvPr>
            <p:ph idx="4" type="title"/>
          </p:nvPr>
        </p:nvSpPr>
        <p:spPr>
          <a:xfrm>
            <a:off x="251400" y="1487175"/>
            <a:ext cx="1593900" cy="176400"/>
          </a:xfrm>
          <a:prstGeom prst="rect">
            <a:avLst/>
          </a:prstGeom>
        </p:spPr>
        <p:txBody>
          <a:bodyPr anchorCtr="0" anchor="t" bIns="0" lIns="0" spcFirstLastPara="1" rIns="0" wrap="square" tIns="0">
            <a:noAutofit/>
          </a:bodyPr>
          <a:lstStyle>
            <a:lvl1pPr lvl="0" algn="r">
              <a:spcBef>
                <a:spcPts val="0"/>
              </a:spcBef>
              <a:spcAft>
                <a:spcPts val="0"/>
              </a:spcAft>
              <a:buSzPts val="1000"/>
              <a:buNone/>
              <a:defRPr sz="1000"/>
            </a:lvl1pPr>
            <a:lvl2pPr lvl="1" algn="r">
              <a:spcBef>
                <a:spcPts val="0"/>
              </a:spcBef>
              <a:spcAft>
                <a:spcPts val="0"/>
              </a:spcAft>
              <a:buSzPts val="1000"/>
              <a:buNone/>
              <a:defRPr sz="1000"/>
            </a:lvl2pPr>
            <a:lvl3pPr lvl="2" algn="r">
              <a:spcBef>
                <a:spcPts val="0"/>
              </a:spcBef>
              <a:spcAft>
                <a:spcPts val="0"/>
              </a:spcAft>
              <a:buSzPts val="1000"/>
              <a:buNone/>
              <a:defRPr sz="1000"/>
            </a:lvl3pPr>
            <a:lvl4pPr lvl="3" algn="r">
              <a:spcBef>
                <a:spcPts val="0"/>
              </a:spcBef>
              <a:spcAft>
                <a:spcPts val="0"/>
              </a:spcAft>
              <a:buSzPts val="1000"/>
              <a:buNone/>
              <a:defRPr sz="1000"/>
            </a:lvl4pPr>
            <a:lvl5pPr lvl="4" algn="r">
              <a:spcBef>
                <a:spcPts val="0"/>
              </a:spcBef>
              <a:spcAft>
                <a:spcPts val="0"/>
              </a:spcAft>
              <a:buSzPts val="1000"/>
              <a:buNone/>
              <a:defRPr sz="1000"/>
            </a:lvl5pPr>
            <a:lvl6pPr lvl="5" algn="r">
              <a:spcBef>
                <a:spcPts val="0"/>
              </a:spcBef>
              <a:spcAft>
                <a:spcPts val="0"/>
              </a:spcAft>
              <a:buSzPts val="1000"/>
              <a:buNone/>
              <a:defRPr sz="1000"/>
            </a:lvl6pPr>
            <a:lvl7pPr lvl="6" algn="r">
              <a:spcBef>
                <a:spcPts val="0"/>
              </a:spcBef>
              <a:spcAft>
                <a:spcPts val="0"/>
              </a:spcAft>
              <a:buSzPts val="1000"/>
              <a:buNone/>
              <a:defRPr sz="1000"/>
            </a:lvl7pPr>
            <a:lvl8pPr lvl="7" algn="r">
              <a:spcBef>
                <a:spcPts val="0"/>
              </a:spcBef>
              <a:spcAft>
                <a:spcPts val="0"/>
              </a:spcAft>
              <a:buSzPts val="1000"/>
              <a:buNone/>
              <a:defRPr sz="1000"/>
            </a:lvl8pPr>
            <a:lvl9pPr lvl="8" algn="r">
              <a:spcBef>
                <a:spcPts val="0"/>
              </a:spcBef>
              <a:spcAft>
                <a:spcPts val="0"/>
              </a:spcAft>
              <a:buSzPts val="1000"/>
              <a:buNone/>
              <a:defRPr sz="1000"/>
            </a:lvl9pPr>
          </a:lstStyle>
          <a:p/>
        </p:txBody>
      </p:sp>
      <p:sp>
        <p:nvSpPr>
          <p:cNvPr id="395" name="Google Shape;395;p40"/>
          <p:cNvSpPr txBox="1"/>
          <p:nvPr>
            <p:ph idx="5" type="subTitle"/>
          </p:nvPr>
        </p:nvSpPr>
        <p:spPr>
          <a:xfrm>
            <a:off x="251509" y="1663525"/>
            <a:ext cx="1593900" cy="158100"/>
          </a:xfrm>
          <a:prstGeom prst="rect">
            <a:avLst/>
          </a:prstGeom>
        </p:spPr>
        <p:txBody>
          <a:bodyPr anchorCtr="0" anchor="t" bIns="0" lIns="0" spcFirstLastPara="1" rIns="0" wrap="square" tIns="0">
            <a:noAutofit/>
          </a:bodyPr>
          <a:lstStyle>
            <a:lvl1pPr lvl="0" algn="r">
              <a:spcBef>
                <a:spcPts val="0"/>
              </a:spcBef>
              <a:spcAft>
                <a:spcPts val="0"/>
              </a:spcAft>
              <a:buSzPts val="800"/>
              <a:buNone/>
              <a:defRPr sz="800"/>
            </a:lvl1pPr>
            <a:lvl2pPr lvl="1" algn="r">
              <a:spcBef>
                <a:spcPts val="0"/>
              </a:spcBef>
              <a:spcAft>
                <a:spcPts val="0"/>
              </a:spcAft>
              <a:buSzPts val="1000"/>
              <a:buNone/>
              <a:defRPr/>
            </a:lvl2pPr>
            <a:lvl3pPr lvl="2" algn="r">
              <a:spcBef>
                <a:spcPts val="0"/>
              </a:spcBef>
              <a:spcAft>
                <a:spcPts val="0"/>
              </a:spcAft>
              <a:buSzPts val="1000"/>
              <a:buNone/>
              <a:defRPr/>
            </a:lvl3pPr>
            <a:lvl4pPr lvl="3" algn="r">
              <a:spcBef>
                <a:spcPts val="0"/>
              </a:spcBef>
              <a:spcAft>
                <a:spcPts val="0"/>
              </a:spcAft>
              <a:buSzPts val="1000"/>
              <a:buNone/>
              <a:defRPr/>
            </a:lvl4pPr>
            <a:lvl5pPr lvl="4" algn="r">
              <a:spcBef>
                <a:spcPts val="0"/>
              </a:spcBef>
              <a:spcAft>
                <a:spcPts val="0"/>
              </a:spcAft>
              <a:buSzPts val="1000"/>
              <a:buNone/>
              <a:defRPr/>
            </a:lvl5pPr>
            <a:lvl6pPr lvl="5" algn="r">
              <a:spcBef>
                <a:spcPts val="0"/>
              </a:spcBef>
              <a:spcAft>
                <a:spcPts val="0"/>
              </a:spcAft>
              <a:buSzPts val="1000"/>
              <a:buNone/>
              <a:defRPr/>
            </a:lvl6pPr>
            <a:lvl7pPr lvl="6" algn="r">
              <a:spcBef>
                <a:spcPts val="0"/>
              </a:spcBef>
              <a:spcAft>
                <a:spcPts val="0"/>
              </a:spcAft>
              <a:buSzPts val="1000"/>
              <a:buNone/>
              <a:defRPr/>
            </a:lvl7pPr>
            <a:lvl8pPr lvl="7" algn="r">
              <a:spcBef>
                <a:spcPts val="0"/>
              </a:spcBef>
              <a:spcAft>
                <a:spcPts val="0"/>
              </a:spcAft>
              <a:buSzPts val="1000"/>
              <a:buNone/>
              <a:defRPr/>
            </a:lvl8pPr>
            <a:lvl9pPr lvl="8" algn="r">
              <a:spcBef>
                <a:spcPts val="0"/>
              </a:spcBef>
              <a:spcAft>
                <a:spcPts val="0"/>
              </a:spcAft>
              <a:buSzPts val="1000"/>
              <a:buNone/>
              <a:defRPr/>
            </a:lvl9pPr>
          </a:lstStyle>
          <a:p/>
        </p:txBody>
      </p:sp>
      <p:sp>
        <p:nvSpPr>
          <p:cNvPr id="396" name="Google Shape;396;p40"/>
          <p:cNvSpPr/>
          <p:nvPr>
            <p:ph idx="6" type="pic"/>
          </p:nvPr>
        </p:nvSpPr>
        <p:spPr>
          <a:xfrm>
            <a:off x="1943050" y="3402238"/>
            <a:ext cx="573900" cy="570600"/>
          </a:xfrm>
          <a:prstGeom prst="roundRect">
            <a:avLst>
              <a:gd fmla="val 16667" name="adj"/>
            </a:avLst>
          </a:prstGeom>
          <a:noFill/>
          <a:ln>
            <a:noFill/>
          </a:ln>
        </p:spPr>
      </p:sp>
      <p:sp>
        <p:nvSpPr>
          <p:cNvPr id="397" name="Google Shape;397;p40"/>
          <p:cNvSpPr txBox="1"/>
          <p:nvPr>
            <p:ph idx="7" type="title"/>
          </p:nvPr>
        </p:nvSpPr>
        <p:spPr>
          <a:xfrm>
            <a:off x="251500" y="2163700"/>
            <a:ext cx="1593900" cy="176400"/>
          </a:xfrm>
          <a:prstGeom prst="rect">
            <a:avLst/>
          </a:prstGeom>
        </p:spPr>
        <p:txBody>
          <a:bodyPr anchorCtr="0" anchor="t" bIns="0" lIns="0" spcFirstLastPara="1" rIns="0" wrap="square" tIns="0">
            <a:noAutofit/>
          </a:bodyPr>
          <a:lstStyle>
            <a:lvl1pPr lvl="0" algn="r">
              <a:spcBef>
                <a:spcPts val="0"/>
              </a:spcBef>
              <a:spcAft>
                <a:spcPts val="0"/>
              </a:spcAft>
              <a:buSzPts val="1000"/>
              <a:buNone/>
              <a:defRPr sz="1000"/>
            </a:lvl1pPr>
            <a:lvl2pPr lvl="1" algn="r">
              <a:spcBef>
                <a:spcPts val="0"/>
              </a:spcBef>
              <a:spcAft>
                <a:spcPts val="0"/>
              </a:spcAft>
              <a:buSzPts val="1000"/>
              <a:buNone/>
              <a:defRPr sz="1000"/>
            </a:lvl2pPr>
            <a:lvl3pPr lvl="2" algn="r">
              <a:spcBef>
                <a:spcPts val="0"/>
              </a:spcBef>
              <a:spcAft>
                <a:spcPts val="0"/>
              </a:spcAft>
              <a:buSzPts val="1000"/>
              <a:buNone/>
              <a:defRPr sz="1000"/>
            </a:lvl3pPr>
            <a:lvl4pPr lvl="3" algn="r">
              <a:spcBef>
                <a:spcPts val="0"/>
              </a:spcBef>
              <a:spcAft>
                <a:spcPts val="0"/>
              </a:spcAft>
              <a:buSzPts val="1000"/>
              <a:buNone/>
              <a:defRPr sz="1000"/>
            </a:lvl4pPr>
            <a:lvl5pPr lvl="4" algn="r">
              <a:spcBef>
                <a:spcPts val="0"/>
              </a:spcBef>
              <a:spcAft>
                <a:spcPts val="0"/>
              </a:spcAft>
              <a:buSzPts val="1000"/>
              <a:buNone/>
              <a:defRPr sz="1000"/>
            </a:lvl5pPr>
            <a:lvl6pPr lvl="5" algn="r">
              <a:spcBef>
                <a:spcPts val="0"/>
              </a:spcBef>
              <a:spcAft>
                <a:spcPts val="0"/>
              </a:spcAft>
              <a:buSzPts val="1000"/>
              <a:buNone/>
              <a:defRPr sz="1000"/>
            </a:lvl6pPr>
            <a:lvl7pPr lvl="6" algn="r">
              <a:spcBef>
                <a:spcPts val="0"/>
              </a:spcBef>
              <a:spcAft>
                <a:spcPts val="0"/>
              </a:spcAft>
              <a:buSzPts val="1000"/>
              <a:buNone/>
              <a:defRPr sz="1000"/>
            </a:lvl7pPr>
            <a:lvl8pPr lvl="7" algn="r">
              <a:spcBef>
                <a:spcPts val="0"/>
              </a:spcBef>
              <a:spcAft>
                <a:spcPts val="0"/>
              </a:spcAft>
              <a:buSzPts val="1000"/>
              <a:buNone/>
              <a:defRPr sz="1000"/>
            </a:lvl8pPr>
            <a:lvl9pPr lvl="8" algn="r">
              <a:spcBef>
                <a:spcPts val="0"/>
              </a:spcBef>
              <a:spcAft>
                <a:spcPts val="0"/>
              </a:spcAft>
              <a:buSzPts val="1000"/>
              <a:buNone/>
              <a:defRPr sz="1000"/>
            </a:lvl9pPr>
          </a:lstStyle>
          <a:p/>
        </p:txBody>
      </p:sp>
      <p:sp>
        <p:nvSpPr>
          <p:cNvPr id="398" name="Google Shape;398;p40"/>
          <p:cNvSpPr txBox="1"/>
          <p:nvPr>
            <p:ph idx="8" type="subTitle"/>
          </p:nvPr>
        </p:nvSpPr>
        <p:spPr>
          <a:xfrm>
            <a:off x="251609" y="2340050"/>
            <a:ext cx="1593900" cy="158100"/>
          </a:xfrm>
          <a:prstGeom prst="rect">
            <a:avLst/>
          </a:prstGeom>
        </p:spPr>
        <p:txBody>
          <a:bodyPr anchorCtr="0" anchor="t" bIns="0" lIns="0" spcFirstLastPara="1" rIns="0" wrap="square" tIns="0">
            <a:noAutofit/>
          </a:bodyPr>
          <a:lstStyle>
            <a:lvl1pPr lvl="0" algn="r">
              <a:spcBef>
                <a:spcPts val="0"/>
              </a:spcBef>
              <a:spcAft>
                <a:spcPts val="0"/>
              </a:spcAft>
              <a:buSzPts val="800"/>
              <a:buNone/>
              <a:defRPr sz="800"/>
            </a:lvl1pPr>
            <a:lvl2pPr lvl="1" algn="r">
              <a:spcBef>
                <a:spcPts val="0"/>
              </a:spcBef>
              <a:spcAft>
                <a:spcPts val="0"/>
              </a:spcAft>
              <a:buSzPts val="1000"/>
              <a:buNone/>
              <a:defRPr/>
            </a:lvl2pPr>
            <a:lvl3pPr lvl="2" algn="r">
              <a:spcBef>
                <a:spcPts val="0"/>
              </a:spcBef>
              <a:spcAft>
                <a:spcPts val="0"/>
              </a:spcAft>
              <a:buSzPts val="1000"/>
              <a:buNone/>
              <a:defRPr/>
            </a:lvl3pPr>
            <a:lvl4pPr lvl="3" algn="r">
              <a:spcBef>
                <a:spcPts val="0"/>
              </a:spcBef>
              <a:spcAft>
                <a:spcPts val="0"/>
              </a:spcAft>
              <a:buSzPts val="1000"/>
              <a:buNone/>
              <a:defRPr/>
            </a:lvl4pPr>
            <a:lvl5pPr lvl="4" algn="r">
              <a:spcBef>
                <a:spcPts val="0"/>
              </a:spcBef>
              <a:spcAft>
                <a:spcPts val="0"/>
              </a:spcAft>
              <a:buSzPts val="1000"/>
              <a:buNone/>
              <a:defRPr/>
            </a:lvl5pPr>
            <a:lvl6pPr lvl="5" algn="r">
              <a:spcBef>
                <a:spcPts val="0"/>
              </a:spcBef>
              <a:spcAft>
                <a:spcPts val="0"/>
              </a:spcAft>
              <a:buSzPts val="1000"/>
              <a:buNone/>
              <a:defRPr/>
            </a:lvl6pPr>
            <a:lvl7pPr lvl="6" algn="r">
              <a:spcBef>
                <a:spcPts val="0"/>
              </a:spcBef>
              <a:spcAft>
                <a:spcPts val="0"/>
              </a:spcAft>
              <a:buSzPts val="1000"/>
              <a:buNone/>
              <a:defRPr/>
            </a:lvl7pPr>
            <a:lvl8pPr lvl="7" algn="r">
              <a:spcBef>
                <a:spcPts val="0"/>
              </a:spcBef>
              <a:spcAft>
                <a:spcPts val="0"/>
              </a:spcAft>
              <a:buSzPts val="1000"/>
              <a:buNone/>
              <a:defRPr/>
            </a:lvl8pPr>
            <a:lvl9pPr lvl="8" algn="r">
              <a:spcBef>
                <a:spcPts val="0"/>
              </a:spcBef>
              <a:spcAft>
                <a:spcPts val="0"/>
              </a:spcAft>
              <a:buSzPts val="1000"/>
              <a:buNone/>
              <a:defRPr/>
            </a:lvl9pPr>
          </a:lstStyle>
          <a:p/>
        </p:txBody>
      </p:sp>
      <p:sp>
        <p:nvSpPr>
          <p:cNvPr id="399" name="Google Shape;399;p40"/>
          <p:cNvSpPr/>
          <p:nvPr>
            <p:ph idx="9" type="pic"/>
          </p:nvPr>
        </p:nvSpPr>
        <p:spPr>
          <a:xfrm>
            <a:off x="1942950" y="2724525"/>
            <a:ext cx="573900" cy="570600"/>
          </a:xfrm>
          <a:prstGeom prst="roundRect">
            <a:avLst>
              <a:gd fmla="val 16667" name="adj"/>
            </a:avLst>
          </a:prstGeom>
          <a:noFill/>
          <a:ln>
            <a:noFill/>
          </a:ln>
        </p:spPr>
      </p:sp>
      <p:sp>
        <p:nvSpPr>
          <p:cNvPr id="400" name="Google Shape;400;p40"/>
          <p:cNvSpPr txBox="1"/>
          <p:nvPr>
            <p:ph idx="13" type="title"/>
          </p:nvPr>
        </p:nvSpPr>
        <p:spPr>
          <a:xfrm>
            <a:off x="251400" y="2842600"/>
            <a:ext cx="1593900" cy="176400"/>
          </a:xfrm>
          <a:prstGeom prst="rect">
            <a:avLst/>
          </a:prstGeom>
        </p:spPr>
        <p:txBody>
          <a:bodyPr anchorCtr="0" anchor="t" bIns="0" lIns="0" spcFirstLastPara="1" rIns="0" wrap="square" tIns="0">
            <a:noAutofit/>
          </a:bodyPr>
          <a:lstStyle>
            <a:lvl1pPr lvl="0" algn="r">
              <a:spcBef>
                <a:spcPts val="0"/>
              </a:spcBef>
              <a:spcAft>
                <a:spcPts val="0"/>
              </a:spcAft>
              <a:buSzPts val="1000"/>
              <a:buNone/>
              <a:defRPr sz="1000"/>
            </a:lvl1pPr>
            <a:lvl2pPr lvl="1" algn="r">
              <a:spcBef>
                <a:spcPts val="0"/>
              </a:spcBef>
              <a:spcAft>
                <a:spcPts val="0"/>
              </a:spcAft>
              <a:buSzPts val="1000"/>
              <a:buNone/>
              <a:defRPr sz="1000"/>
            </a:lvl2pPr>
            <a:lvl3pPr lvl="2" algn="r">
              <a:spcBef>
                <a:spcPts val="0"/>
              </a:spcBef>
              <a:spcAft>
                <a:spcPts val="0"/>
              </a:spcAft>
              <a:buSzPts val="1000"/>
              <a:buNone/>
              <a:defRPr sz="1000"/>
            </a:lvl3pPr>
            <a:lvl4pPr lvl="3" algn="r">
              <a:spcBef>
                <a:spcPts val="0"/>
              </a:spcBef>
              <a:spcAft>
                <a:spcPts val="0"/>
              </a:spcAft>
              <a:buSzPts val="1000"/>
              <a:buNone/>
              <a:defRPr sz="1000"/>
            </a:lvl4pPr>
            <a:lvl5pPr lvl="4" algn="r">
              <a:spcBef>
                <a:spcPts val="0"/>
              </a:spcBef>
              <a:spcAft>
                <a:spcPts val="0"/>
              </a:spcAft>
              <a:buSzPts val="1000"/>
              <a:buNone/>
              <a:defRPr sz="1000"/>
            </a:lvl5pPr>
            <a:lvl6pPr lvl="5" algn="r">
              <a:spcBef>
                <a:spcPts val="0"/>
              </a:spcBef>
              <a:spcAft>
                <a:spcPts val="0"/>
              </a:spcAft>
              <a:buSzPts val="1000"/>
              <a:buNone/>
              <a:defRPr sz="1000"/>
            </a:lvl6pPr>
            <a:lvl7pPr lvl="6" algn="r">
              <a:spcBef>
                <a:spcPts val="0"/>
              </a:spcBef>
              <a:spcAft>
                <a:spcPts val="0"/>
              </a:spcAft>
              <a:buSzPts val="1000"/>
              <a:buNone/>
              <a:defRPr sz="1000"/>
            </a:lvl7pPr>
            <a:lvl8pPr lvl="7" algn="r">
              <a:spcBef>
                <a:spcPts val="0"/>
              </a:spcBef>
              <a:spcAft>
                <a:spcPts val="0"/>
              </a:spcAft>
              <a:buSzPts val="1000"/>
              <a:buNone/>
              <a:defRPr sz="1000"/>
            </a:lvl8pPr>
            <a:lvl9pPr lvl="8" algn="r">
              <a:spcBef>
                <a:spcPts val="0"/>
              </a:spcBef>
              <a:spcAft>
                <a:spcPts val="0"/>
              </a:spcAft>
              <a:buSzPts val="1000"/>
              <a:buNone/>
              <a:defRPr sz="1000"/>
            </a:lvl9pPr>
          </a:lstStyle>
          <a:p/>
        </p:txBody>
      </p:sp>
      <p:sp>
        <p:nvSpPr>
          <p:cNvPr id="401" name="Google Shape;401;p40"/>
          <p:cNvSpPr txBox="1"/>
          <p:nvPr>
            <p:ph idx="14" type="subTitle"/>
          </p:nvPr>
        </p:nvSpPr>
        <p:spPr>
          <a:xfrm>
            <a:off x="251509" y="3018950"/>
            <a:ext cx="1593900" cy="158100"/>
          </a:xfrm>
          <a:prstGeom prst="rect">
            <a:avLst/>
          </a:prstGeom>
        </p:spPr>
        <p:txBody>
          <a:bodyPr anchorCtr="0" anchor="t" bIns="0" lIns="0" spcFirstLastPara="1" rIns="0" wrap="square" tIns="0">
            <a:noAutofit/>
          </a:bodyPr>
          <a:lstStyle>
            <a:lvl1pPr lvl="0" algn="r">
              <a:spcBef>
                <a:spcPts val="0"/>
              </a:spcBef>
              <a:spcAft>
                <a:spcPts val="0"/>
              </a:spcAft>
              <a:buSzPts val="800"/>
              <a:buNone/>
              <a:defRPr sz="800"/>
            </a:lvl1pPr>
            <a:lvl2pPr lvl="1" algn="r">
              <a:spcBef>
                <a:spcPts val="0"/>
              </a:spcBef>
              <a:spcAft>
                <a:spcPts val="0"/>
              </a:spcAft>
              <a:buSzPts val="1000"/>
              <a:buNone/>
              <a:defRPr/>
            </a:lvl2pPr>
            <a:lvl3pPr lvl="2" algn="r">
              <a:spcBef>
                <a:spcPts val="0"/>
              </a:spcBef>
              <a:spcAft>
                <a:spcPts val="0"/>
              </a:spcAft>
              <a:buSzPts val="1000"/>
              <a:buNone/>
              <a:defRPr/>
            </a:lvl3pPr>
            <a:lvl4pPr lvl="3" algn="r">
              <a:spcBef>
                <a:spcPts val="0"/>
              </a:spcBef>
              <a:spcAft>
                <a:spcPts val="0"/>
              </a:spcAft>
              <a:buSzPts val="1000"/>
              <a:buNone/>
              <a:defRPr/>
            </a:lvl4pPr>
            <a:lvl5pPr lvl="4" algn="r">
              <a:spcBef>
                <a:spcPts val="0"/>
              </a:spcBef>
              <a:spcAft>
                <a:spcPts val="0"/>
              </a:spcAft>
              <a:buSzPts val="1000"/>
              <a:buNone/>
              <a:defRPr/>
            </a:lvl5pPr>
            <a:lvl6pPr lvl="5" algn="r">
              <a:spcBef>
                <a:spcPts val="0"/>
              </a:spcBef>
              <a:spcAft>
                <a:spcPts val="0"/>
              </a:spcAft>
              <a:buSzPts val="1000"/>
              <a:buNone/>
              <a:defRPr/>
            </a:lvl6pPr>
            <a:lvl7pPr lvl="6" algn="r">
              <a:spcBef>
                <a:spcPts val="0"/>
              </a:spcBef>
              <a:spcAft>
                <a:spcPts val="0"/>
              </a:spcAft>
              <a:buSzPts val="1000"/>
              <a:buNone/>
              <a:defRPr/>
            </a:lvl7pPr>
            <a:lvl8pPr lvl="7" algn="r">
              <a:spcBef>
                <a:spcPts val="0"/>
              </a:spcBef>
              <a:spcAft>
                <a:spcPts val="0"/>
              </a:spcAft>
              <a:buSzPts val="1000"/>
              <a:buNone/>
              <a:defRPr/>
            </a:lvl8pPr>
            <a:lvl9pPr lvl="8" algn="r">
              <a:spcBef>
                <a:spcPts val="0"/>
              </a:spcBef>
              <a:spcAft>
                <a:spcPts val="0"/>
              </a:spcAft>
              <a:buSzPts val="1000"/>
              <a:buNone/>
              <a:defRPr/>
            </a:lvl9pPr>
          </a:lstStyle>
          <a:p/>
        </p:txBody>
      </p:sp>
      <p:sp>
        <p:nvSpPr>
          <p:cNvPr id="402" name="Google Shape;402;p40"/>
          <p:cNvSpPr/>
          <p:nvPr>
            <p:ph idx="15" type="pic"/>
          </p:nvPr>
        </p:nvSpPr>
        <p:spPr>
          <a:xfrm>
            <a:off x="1942950" y="2046800"/>
            <a:ext cx="573900" cy="570600"/>
          </a:xfrm>
          <a:prstGeom prst="roundRect">
            <a:avLst>
              <a:gd fmla="val 16667" name="adj"/>
            </a:avLst>
          </a:prstGeom>
          <a:noFill/>
          <a:ln>
            <a:noFill/>
          </a:ln>
        </p:spPr>
      </p:sp>
      <p:sp>
        <p:nvSpPr>
          <p:cNvPr id="403" name="Google Shape;403;p40"/>
          <p:cNvSpPr txBox="1"/>
          <p:nvPr>
            <p:ph idx="16" type="title"/>
          </p:nvPr>
        </p:nvSpPr>
        <p:spPr>
          <a:xfrm>
            <a:off x="251400" y="3520313"/>
            <a:ext cx="1593900" cy="176400"/>
          </a:xfrm>
          <a:prstGeom prst="rect">
            <a:avLst/>
          </a:prstGeom>
        </p:spPr>
        <p:txBody>
          <a:bodyPr anchorCtr="0" anchor="t" bIns="0" lIns="0" spcFirstLastPara="1" rIns="0" wrap="square" tIns="0">
            <a:noAutofit/>
          </a:bodyPr>
          <a:lstStyle>
            <a:lvl1pPr lvl="0" algn="r">
              <a:spcBef>
                <a:spcPts val="0"/>
              </a:spcBef>
              <a:spcAft>
                <a:spcPts val="0"/>
              </a:spcAft>
              <a:buSzPts val="1000"/>
              <a:buNone/>
              <a:defRPr sz="1000"/>
            </a:lvl1pPr>
            <a:lvl2pPr lvl="1" algn="r">
              <a:spcBef>
                <a:spcPts val="0"/>
              </a:spcBef>
              <a:spcAft>
                <a:spcPts val="0"/>
              </a:spcAft>
              <a:buSzPts val="1000"/>
              <a:buNone/>
              <a:defRPr sz="1000"/>
            </a:lvl2pPr>
            <a:lvl3pPr lvl="2" algn="r">
              <a:spcBef>
                <a:spcPts val="0"/>
              </a:spcBef>
              <a:spcAft>
                <a:spcPts val="0"/>
              </a:spcAft>
              <a:buSzPts val="1000"/>
              <a:buNone/>
              <a:defRPr sz="1000"/>
            </a:lvl3pPr>
            <a:lvl4pPr lvl="3" algn="r">
              <a:spcBef>
                <a:spcPts val="0"/>
              </a:spcBef>
              <a:spcAft>
                <a:spcPts val="0"/>
              </a:spcAft>
              <a:buSzPts val="1000"/>
              <a:buNone/>
              <a:defRPr sz="1000"/>
            </a:lvl4pPr>
            <a:lvl5pPr lvl="4" algn="r">
              <a:spcBef>
                <a:spcPts val="0"/>
              </a:spcBef>
              <a:spcAft>
                <a:spcPts val="0"/>
              </a:spcAft>
              <a:buSzPts val="1000"/>
              <a:buNone/>
              <a:defRPr sz="1000"/>
            </a:lvl5pPr>
            <a:lvl6pPr lvl="5" algn="r">
              <a:spcBef>
                <a:spcPts val="0"/>
              </a:spcBef>
              <a:spcAft>
                <a:spcPts val="0"/>
              </a:spcAft>
              <a:buSzPts val="1000"/>
              <a:buNone/>
              <a:defRPr sz="1000"/>
            </a:lvl6pPr>
            <a:lvl7pPr lvl="6" algn="r">
              <a:spcBef>
                <a:spcPts val="0"/>
              </a:spcBef>
              <a:spcAft>
                <a:spcPts val="0"/>
              </a:spcAft>
              <a:buSzPts val="1000"/>
              <a:buNone/>
              <a:defRPr sz="1000"/>
            </a:lvl7pPr>
            <a:lvl8pPr lvl="7" algn="r">
              <a:spcBef>
                <a:spcPts val="0"/>
              </a:spcBef>
              <a:spcAft>
                <a:spcPts val="0"/>
              </a:spcAft>
              <a:buSzPts val="1000"/>
              <a:buNone/>
              <a:defRPr sz="1000"/>
            </a:lvl8pPr>
            <a:lvl9pPr lvl="8" algn="r">
              <a:spcBef>
                <a:spcPts val="0"/>
              </a:spcBef>
              <a:spcAft>
                <a:spcPts val="0"/>
              </a:spcAft>
              <a:buSzPts val="1000"/>
              <a:buNone/>
              <a:defRPr sz="1000"/>
            </a:lvl9pPr>
          </a:lstStyle>
          <a:p/>
        </p:txBody>
      </p:sp>
      <p:sp>
        <p:nvSpPr>
          <p:cNvPr id="404" name="Google Shape;404;p40"/>
          <p:cNvSpPr txBox="1"/>
          <p:nvPr>
            <p:ph idx="17" type="subTitle"/>
          </p:nvPr>
        </p:nvSpPr>
        <p:spPr>
          <a:xfrm>
            <a:off x="251509" y="3696663"/>
            <a:ext cx="1593900" cy="158100"/>
          </a:xfrm>
          <a:prstGeom prst="rect">
            <a:avLst/>
          </a:prstGeom>
        </p:spPr>
        <p:txBody>
          <a:bodyPr anchorCtr="0" anchor="t" bIns="0" lIns="0" spcFirstLastPara="1" rIns="0" wrap="square" tIns="0">
            <a:noAutofit/>
          </a:bodyPr>
          <a:lstStyle>
            <a:lvl1pPr lvl="0" algn="r">
              <a:spcBef>
                <a:spcPts val="0"/>
              </a:spcBef>
              <a:spcAft>
                <a:spcPts val="0"/>
              </a:spcAft>
              <a:buSzPts val="800"/>
              <a:buNone/>
              <a:defRPr sz="800"/>
            </a:lvl1pPr>
            <a:lvl2pPr lvl="1" algn="r">
              <a:spcBef>
                <a:spcPts val="0"/>
              </a:spcBef>
              <a:spcAft>
                <a:spcPts val="0"/>
              </a:spcAft>
              <a:buSzPts val="1000"/>
              <a:buNone/>
              <a:defRPr/>
            </a:lvl2pPr>
            <a:lvl3pPr lvl="2" algn="r">
              <a:spcBef>
                <a:spcPts val="0"/>
              </a:spcBef>
              <a:spcAft>
                <a:spcPts val="0"/>
              </a:spcAft>
              <a:buSzPts val="1000"/>
              <a:buNone/>
              <a:defRPr/>
            </a:lvl3pPr>
            <a:lvl4pPr lvl="3" algn="r">
              <a:spcBef>
                <a:spcPts val="0"/>
              </a:spcBef>
              <a:spcAft>
                <a:spcPts val="0"/>
              </a:spcAft>
              <a:buSzPts val="1000"/>
              <a:buNone/>
              <a:defRPr/>
            </a:lvl4pPr>
            <a:lvl5pPr lvl="4" algn="r">
              <a:spcBef>
                <a:spcPts val="0"/>
              </a:spcBef>
              <a:spcAft>
                <a:spcPts val="0"/>
              </a:spcAft>
              <a:buSzPts val="1000"/>
              <a:buNone/>
              <a:defRPr/>
            </a:lvl5pPr>
            <a:lvl6pPr lvl="5" algn="r">
              <a:spcBef>
                <a:spcPts val="0"/>
              </a:spcBef>
              <a:spcAft>
                <a:spcPts val="0"/>
              </a:spcAft>
              <a:buSzPts val="1000"/>
              <a:buNone/>
              <a:defRPr/>
            </a:lvl6pPr>
            <a:lvl7pPr lvl="6" algn="r">
              <a:spcBef>
                <a:spcPts val="0"/>
              </a:spcBef>
              <a:spcAft>
                <a:spcPts val="0"/>
              </a:spcAft>
              <a:buSzPts val="1000"/>
              <a:buNone/>
              <a:defRPr/>
            </a:lvl7pPr>
            <a:lvl8pPr lvl="7" algn="r">
              <a:spcBef>
                <a:spcPts val="0"/>
              </a:spcBef>
              <a:spcAft>
                <a:spcPts val="0"/>
              </a:spcAft>
              <a:buSzPts val="1000"/>
              <a:buNone/>
              <a:defRPr/>
            </a:lvl8pPr>
            <a:lvl9pPr lvl="8" algn="r">
              <a:spcBef>
                <a:spcPts val="0"/>
              </a:spcBef>
              <a:spcAft>
                <a:spcPts val="0"/>
              </a:spcAft>
              <a:buSzPts val="1000"/>
              <a:buNone/>
              <a:defRPr/>
            </a:lvl9pPr>
          </a:lstStyle>
          <a:p/>
        </p:txBody>
      </p:sp>
      <p:sp>
        <p:nvSpPr>
          <p:cNvPr id="405" name="Google Shape;405;p40"/>
          <p:cNvSpPr/>
          <p:nvPr>
            <p:ph idx="18" type="pic"/>
          </p:nvPr>
        </p:nvSpPr>
        <p:spPr>
          <a:xfrm>
            <a:off x="1942950" y="4079938"/>
            <a:ext cx="573900" cy="570600"/>
          </a:xfrm>
          <a:prstGeom prst="roundRect">
            <a:avLst>
              <a:gd fmla="val 16667" name="adj"/>
            </a:avLst>
          </a:prstGeom>
          <a:noFill/>
          <a:ln>
            <a:noFill/>
          </a:ln>
        </p:spPr>
      </p:sp>
      <p:sp>
        <p:nvSpPr>
          <p:cNvPr id="406" name="Google Shape;406;p40"/>
          <p:cNvSpPr txBox="1"/>
          <p:nvPr>
            <p:ph idx="19" type="title"/>
          </p:nvPr>
        </p:nvSpPr>
        <p:spPr>
          <a:xfrm>
            <a:off x="251400" y="4198013"/>
            <a:ext cx="1593900" cy="176400"/>
          </a:xfrm>
          <a:prstGeom prst="rect">
            <a:avLst/>
          </a:prstGeom>
        </p:spPr>
        <p:txBody>
          <a:bodyPr anchorCtr="0" anchor="t" bIns="0" lIns="0" spcFirstLastPara="1" rIns="0" wrap="square" tIns="0">
            <a:noAutofit/>
          </a:bodyPr>
          <a:lstStyle>
            <a:lvl1pPr lvl="0" algn="r">
              <a:spcBef>
                <a:spcPts val="0"/>
              </a:spcBef>
              <a:spcAft>
                <a:spcPts val="0"/>
              </a:spcAft>
              <a:buSzPts val="1000"/>
              <a:buNone/>
              <a:defRPr sz="1000"/>
            </a:lvl1pPr>
            <a:lvl2pPr lvl="1" algn="r">
              <a:spcBef>
                <a:spcPts val="0"/>
              </a:spcBef>
              <a:spcAft>
                <a:spcPts val="0"/>
              </a:spcAft>
              <a:buSzPts val="1000"/>
              <a:buNone/>
              <a:defRPr sz="1000"/>
            </a:lvl2pPr>
            <a:lvl3pPr lvl="2" algn="r">
              <a:spcBef>
                <a:spcPts val="0"/>
              </a:spcBef>
              <a:spcAft>
                <a:spcPts val="0"/>
              </a:spcAft>
              <a:buSzPts val="1000"/>
              <a:buNone/>
              <a:defRPr sz="1000"/>
            </a:lvl3pPr>
            <a:lvl4pPr lvl="3" algn="r">
              <a:spcBef>
                <a:spcPts val="0"/>
              </a:spcBef>
              <a:spcAft>
                <a:spcPts val="0"/>
              </a:spcAft>
              <a:buSzPts val="1000"/>
              <a:buNone/>
              <a:defRPr sz="1000"/>
            </a:lvl4pPr>
            <a:lvl5pPr lvl="4" algn="r">
              <a:spcBef>
                <a:spcPts val="0"/>
              </a:spcBef>
              <a:spcAft>
                <a:spcPts val="0"/>
              </a:spcAft>
              <a:buSzPts val="1000"/>
              <a:buNone/>
              <a:defRPr sz="1000"/>
            </a:lvl5pPr>
            <a:lvl6pPr lvl="5" algn="r">
              <a:spcBef>
                <a:spcPts val="0"/>
              </a:spcBef>
              <a:spcAft>
                <a:spcPts val="0"/>
              </a:spcAft>
              <a:buSzPts val="1000"/>
              <a:buNone/>
              <a:defRPr sz="1000"/>
            </a:lvl6pPr>
            <a:lvl7pPr lvl="6" algn="r">
              <a:spcBef>
                <a:spcPts val="0"/>
              </a:spcBef>
              <a:spcAft>
                <a:spcPts val="0"/>
              </a:spcAft>
              <a:buSzPts val="1000"/>
              <a:buNone/>
              <a:defRPr sz="1000"/>
            </a:lvl7pPr>
            <a:lvl8pPr lvl="7" algn="r">
              <a:spcBef>
                <a:spcPts val="0"/>
              </a:spcBef>
              <a:spcAft>
                <a:spcPts val="0"/>
              </a:spcAft>
              <a:buSzPts val="1000"/>
              <a:buNone/>
              <a:defRPr sz="1000"/>
            </a:lvl8pPr>
            <a:lvl9pPr lvl="8" algn="r">
              <a:spcBef>
                <a:spcPts val="0"/>
              </a:spcBef>
              <a:spcAft>
                <a:spcPts val="0"/>
              </a:spcAft>
              <a:buSzPts val="1000"/>
              <a:buNone/>
              <a:defRPr sz="1000"/>
            </a:lvl9pPr>
          </a:lstStyle>
          <a:p/>
        </p:txBody>
      </p:sp>
      <p:sp>
        <p:nvSpPr>
          <p:cNvPr id="407" name="Google Shape;407;p40"/>
          <p:cNvSpPr txBox="1"/>
          <p:nvPr>
            <p:ph idx="20" type="subTitle"/>
          </p:nvPr>
        </p:nvSpPr>
        <p:spPr>
          <a:xfrm>
            <a:off x="251509" y="4374363"/>
            <a:ext cx="1593900" cy="158100"/>
          </a:xfrm>
          <a:prstGeom prst="rect">
            <a:avLst/>
          </a:prstGeom>
        </p:spPr>
        <p:txBody>
          <a:bodyPr anchorCtr="0" anchor="t" bIns="0" lIns="0" spcFirstLastPara="1" rIns="0" wrap="square" tIns="0">
            <a:noAutofit/>
          </a:bodyPr>
          <a:lstStyle>
            <a:lvl1pPr lvl="0" algn="r">
              <a:spcBef>
                <a:spcPts val="0"/>
              </a:spcBef>
              <a:spcAft>
                <a:spcPts val="0"/>
              </a:spcAft>
              <a:buSzPts val="800"/>
              <a:buNone/>
              <a:defRPr sz="800"/>
            </a:lvl1pPr>
            <a:lvl2pPr lvl="1" algn="r">
              <a:spcBef>
                <a:spcPts val="0"/>
              </a:spcBef>
              <a:spcAft>
                <a:spcPts val="0"/>
              </a:spcAft>
              <a:buSzPts val="1000"/>
              <a:buNone/>
              <a:defRPr/>
            </a:lvl2pPr>
            <a:lvl3pPr lvl="2" algn="r">
              <a:spcBef>
                <a:spcPts val="0"/>
              </a:spcBef>
              <a:spcAft>
                <a:spcPts val="0"/>
              </a:spcAft>
              <a:buSzPts val="1000"/>
              <a:buNone/>
              <a:defRPr/>
            </a:lvl3pPr>
            <a:lvl4pPr lvl="3" algn="r">
              <a:spcBef>
                <a:spcPts val="0"/>
              </a:spcBef>
              <a:spcAft>
                <a:spcPts val="0"/>
              </a:spcAft>
              <a:buSzPts val="1000"/>
              <a:buNone/>
              <a:defRPr/>
            </a:lvl4pPr>
            <a:lvl5pPr lvl="4" algn="r">
              <a:spcBef>
                <a:spcPts val="0"/>
              </a:spcBef>
              <a:spcAft>
                <a:spcPts val="0"/>
              </a:spcAft>
              <a:buSzPts val="1000"/>
              <a:buNone/>
              <a:defRPr/>
            </a:lvl5pPr>
            <a:lvl6pPr lvl="5" algn="r">
              <a:spcBef>
                <a:spcPts val="0"/>
              </a:spcBef>
              <a:spcAft>
                <a:spcPts val="0"/>
              </a:spcAft>
              <a:buSzPts val="1000"/>
              <a:buNone/>
              <a:defRPr/>
            </a:lvl6pPr>
            <a:lvl7pPr lvl="6" algn="r">
              <a:spcBef>
                <a:spcPts val="0"/>
              </a:spcBef>
              <a:spcAft>
                <a:spcPts val="0"/>
              </a:spcAft>
              <a:buSzPts val="1000"/>
              <a:buNone/>
              <a:defRPr/>
            </a:lvl7pPr>
            <a:lvl8pPr lvl="7" algn="r">
              <a:spcBef>
                <a:spcPts val="0"/>
              </a:spcBef>
              <a:spcAft>
                <a:spcPts val="0"/>
              </a:spcAft>
              <a:buSzPts val="1000"/>
              <a:buNone/>
              <a:defRPr/>
            </a:lvl8pPr>
            <a:lvl9pPr lvl="8" algn="r">
              <a:spcBef>
                <a:spcPts val="0"/>
              </a:spcBef>
              <a:spcAft>
                <a:spcPts val="0"/>
              </a:spcAft>
              <a:buSzPts val="1000"/>
              <a:buNone/>
              <a:defRPr/>
            </a:lvl9pPr>
          </a:lstStyle>
          <a:p/>
        </p:txBody>
      </p:sp>
      <p:sp>
        <p:nvSpPr>
          <p:cNvPr id="408" name="Google Shape;408;p40"/>
          <p:cNvSpPr/>
          <p:nvPr/>
        </p:nvSpPr>
        <p:spPr>
          <a:xfrm rot="5400000">
            <a:off x="8611250" y="4735800"/>
            <a:ext cx="321000" cy="494100"/>
          </a:xfrm>
          <a:prstGeom prst="round2SameRect">
            <a:avLst>
              <a:gd fmla="val 50000" name="adj1"/>
              <a:gd fmla="val 0" name="adj2"/>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409" name="Google Shape;409;p40"/>
          <p:cNvSpPr txBox="1"/>
          <p:nvPr>
            <p:ph idx="12" type="sldNum"/>
          </p:nvPr>
        </p:nvSpPr>
        <p:spPr>
          <a:xfrm>
            <a:off x="8526500" y="4822375"/>
            <a:ext cx="490500" cy="3210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p:cSld name="TITLE_AND_TWO_COLUMNS_1_1">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5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put">
  <p:cSld name="BIG_NUMBER_1">
    <p:spTree>
      <p:nvGrpSpPr>
        <p:cNvPr id="410" name="Shape 410"/>
        <p:cNvGrpSpPr/>
        <p:nvPr/>
      </p:nvGrpSpPr>
      <p:grpSpPr>
        <a:xfrm>
          <a:off x="0" y="0"/>
          <a:ext cx="0" cy="0"/>
          <a:chOff x="0" y="0"/>
          <a:chExt cx="0" cy="0"/>
        </a:xfrm>
      </p:grpSpPr>
      <p:sp>
        <p:nvSpPr>
          <p:cNvPr id="411" name="Google Shape;411;p41"/>
          <p:cNvSpPr/>
          <p:nvPr/>
        </p:nvSpPr>
        <p:spPr>
          <a:xfrm rot="5400000">
            <a:off x="4391175" y="560850"/>
            <a:ext cx="321000" cy="8851800"/>
          </a:xfrm>
          <a:prstGeom prst="round2SameRect">
            <a:avLst>
              <a:gd fmla="val 50000" name="adj1"/>
              <a:gd fmla="val 5000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412" name="Google Shape;412;p41"/>
          <p:cNvSpPr txBox="1"/>
          <p:nvPr>
            <p:ph type="title"/>
          </p:nvPr>
        </p:nvSpPr>
        <p:spPr>
          <a:xfrm>
            <a:off x="122600" y="125600"/>
            <a:ext cx="7176900" cy="5439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sz="3600"/>
            </a:lvl1pPr>
            <a:lvl2pPr lvl="1">
              <a:spcBef>
                <a:spcPts val="0"/>
              </a:spcBef>
              <a:spcAft>
                <a:spcPts val="0"/>
              </a:spcAft>
              <a:buSzPts val="3600"/>
              <a:buFont typeface="Libre Baskerville"/>
              <a:buNone/>
              <a:defRPr sz="3600"/>
            </a:lvl2pPr>
            <a:lvl3pPr lvl="2">
              <a:spcBef>
                <a:spcPts val="0"/>
              </a:spcBef>
              <a:spcAft>
                <a:spcPts val="0"/>
              </a:spcAft>
              <a:buSzPts val="3600"/>
              <a:buFont typeface="Libre Baskerville"/>
              <a:buNone/>
              <a:defRPr sz="3600"/>
            </a:lvl3pPr>
            <a:lvl4pPr lvl="3">
              <a:spcBef>
                <a:spcPts val="0"/>
              </a:spcBef>
              <a:spcAft>
                <a:spcPts val="0"/>
              </a:spcAft>
              <a:buSzPts val="3600"/>
              <a:buFont typeface="Libre Baskerville"/>
              <a:buNone/>
              <a:defRPr sz="3600"/>
            </a:lvl4pPr>
            <a:lvl5pPr lvl="4">
              <a:spcBef>
                <a:spcPts val="0"/>
              </a:spcBef>
              <a:spcAft>
                <a:spcPts val="0"/>
              </a:spcAft>
              <a:buSzPts val="3600"/>
              <a:buFont typeface="Libre Baskerville"/>
              <a:buNone/>
              <a:defRPr sz="3600"/>
            </a:lvl5pPr>
            <a:lvl6pPr lvl="5">
              <a:spcBef>
                <a:spcPts val="0"/>
              </a:spcBef>
              <a:spcAft>
                <a:spcPts val="0"/>
              </a:spcAft>
              <a:buSzPts val="3600"/>
              <a:buFont typeface="Libre Baskerville"/>
              <a:buNone/>
              <a:defRPr sz="3600"/>
            </a:lvl6pPr>
            <a:lvl7pPr lvl="6">
              <a:spcBef>
                <a:spcPts val="0"/>
              </a:spcBef>
              <a:spcAft>
                <a:spcPts val="0"/>
              </a:spcAft>
              <a:buSzPts val="3600"/>
              <a:buFont typeface="Libre Baskerville"/>
              <a:buNone/>
              <a:defRPr sz="3600"/>
            </a:lvl7pPr>
            <a:lvl8pPr lvl="7">
              <a:spcBef>
                <a:spcPts val="0"/>
              </a:spcBef>
              <a:spcAft>
                <a:spcPts val="0"/>
              </a:spcAft>
              <a:buSzPts val="3600"/>
              <a:buFont typeface="Libre Baskerville"/>
              <a:buNone/>
              <a:defRPr sz="3600"/>
            </a:lvl8pPr>
            <a:lvl9pPr lvl="8">
              <a:spcBef>
                <a:spcPts val="0"/>
              </a:spcBef>
              <a:spcAft>
                <a:spcPts val="0"/>
              </a:spcAft>
              <a:buSzPts val="3600"/>
              <a:buFont typeface="Libre Baskerville"/>
              <a:buNone/>
              <a:defRPr sz="3600"/>
            </a:lvl9pPr>
          </a:lstStyle>
          <a:p/>
        </p:txBody>
      </p:sp>
      <p:cxnSp>
        <p:nvCxnSpPr>
          <p:cNvPr id="413" name="Google Shape;413;p41"/>
          <p:cNvCxnSpPr/>
          <p:nvPr/>
        </p:nvCxnSpPr>
        <p:spPr>
          <a:xfrm>
            <a:off x="2762250" y="4827350"/>
            <a:ext cx="0" cy="316800"/>
          </a:xfrm>
          <a:prstGeom prst="straightConnector1">
            <a:avLst/>
          </a:prstGeom>
          <a:noFill/>
          <a:ln cap="flat" cmpd="sng" w="9525">
            <a:solidFill>
              <a:schemeClr val="dk1"/>
            </a:solidFill>
            <a:prstDash val="solid"/>
            <a:round/>
            <a:headEnd len="med" w="med" type="none"/>
            <a:tailEnd len="med" w="med" type="none"/>
          </a:ln>
        </p:spPr>
      </p:cxnSp>
      <p:sp>
        <p:nvSpPr>
          <p:cNvPr id="414" name="Google Shape;414;p41"/>
          <p:cNvSpPr txBox="1"/>
          <p:nvPr>
            <p:ph idx="1" type="subTitle"/>
          </p:nvPr>
        </p:nvSpPr>
        <p:spPr>
          <a:xfrm>
            <a:off x="251400" y="4827075"/>
            <a:ext cx="2205900" cy="314100"/>
          </a:xfrm>
          <a:prstGeom prst="rect">
            <a:avLst/>
          </a:prstGeom>
        </p:spPr>
        <p:txBody>
          <a:bodyPr anchorCtr="0" anchor="t" bIns="91425" lIns="91425" spcFirstLastPara="1" rIns="91425" wrap="square" tIns="91425">
            <a:noAutofit/>
          </a:bodyPr>
          <a:lstStyle>
            <a:lvl1pPr lvl="0">
              <a:spcBef>
                <a:spcPts val="0"/>
              </a:spcBef>
              <a:spcAft>
                <a:spcPts val="0"/>
              </a:spcAft>
              <a:buSzPts val="800"/>
              <a:buNone/>
              <a:defRPr sz="800"/>
            </a:lvl1pPr>
            <a:lvl2pPr lvl="1">
              <a:spcBef>
                <a:spcPts val="0"/>
              </a:spcBef>
              <a:spcAft>
                <a:spcPts val="0"/>
              </a:spcAft>
              <a:buSzPts val="1000"/>
              <a:buNone/>
              <a:defRPr/>
            </a:lvl2pPr>
            <a:lvl3pPr lvl="2">
              <a:spcBef>
                <a:spcPts val="0"/>
              </a:spcBef>
              <a:spcAft>
                <a:spcPts val="0"/>
              </a:spcAft>
              <a:buSzPts val="1000"/>
              <a:buNone/>
              <a:defRPr/>
            </a:lvl3pPr>
            <a:lvl4pPr lvl="3">
              <a:spcBef>
                <a:spcPts val="0"/>
              </a:spcBef>
              <a:spcAft>
                <a:spcPts val="0"/>
              </a:spcAft>
              <a:buSzPts val="1000"/>
              <a:buNone/>
              <a:defRPr/>
            </a:lvl4pPr>
            <a:lvl5pPr lvl="4">
              <a:spcBef>
                <a:spcPts val="0"/>
              </a:spcBef>
              <a:spcAft>
                <a:spcPts val="0"/>
              </a:spcAft>
              <a:buSzPts val="1000"/>
              <a:buNone/>
              <a:defRPr/>
            </a:lvl5pPr>
            <a:lvl6pPr lvl="5">
              <a:spcBef>
                <a:spcPts val="0"/>
              </a:spcBef>
              <a:spcAft>
                <a:spcPts val="0"/>
              </a:spcAft>
              <a:buSzPts val="1000"/>
              <a:buNone/>
              <a:defRPr/>
            </a:lvl6pPr>
            <a:lvl7pPr lvl="6">
              <a:spcBef>
                <a:spcPts val="0"/>
              </a:spcBef>
              <a:spcAft>
                <a:spcPts val="0"/>
              </a:spcAft>
              <a:buSzPts val="1000"/>
              <a:buNone/>
              <a:defRPr/>
            </a:lvl7pPr>
            <a:lvl8pPr lvl="7">
              <a:spcBef>
                <a:spcPts val="0"/>
              </a:spcBef>
              <a:spcAft>
                <a:spcPts val="0"/>
              </a:spcAft>
              <a:buSzPts val="1000"/>
              <a:buNone/>
              <a:defRPr/>
            </a:lvl8pPr>
            <a:lvl9pPr lvl="8">
              <a:spcBef>
                <a:spcPts val="0"/>
              </a:spcBef>
              <a:spcAft>
                <a:spcPts val="0"/>
              </a:spcAft>
              <a:buSzPts val="1000"/>
              <a:buNone/>
              <a:defRPr/>
            </a:lvl9pPr>
          </a:lstStyle>
          <a:p/>
        </p:txBody>
      </p:sp>
      <p:sp>
        <p:nvSpPr>
          <p:cNvPr id="415" name="Google Shape;415;p41"/>
          <p:cNvSpPr txBox="1"/>
          <p:nvPr>
            <p:ph idx="2" type="subTitle"/>
          </p:nvPr>
        </p:nvSpPr>
        <p:spPr>
          <a:xfrm>
            <a:off x="3545100" y="4829700"/>
            <a:ext cx="2053800" cy="314100"/>
          </a:xfrm>
          <a:prstGeom prst="rect">
            <a:avLst/>
          </a:prstGeom>
        </p:spPr>
        <p:txBody>
          <a:bodyPr anchorCtr="0" anchor="t" bIns="91425" lIns="91425" spcFirstLastPara="1" rIns="91425" wrap="square" tIns="91425">
            <a:noAutofit/>
          </a:bodyPr>
          <a:lstStyle>
            <a:lvl1pPr lvl="0" algn="ctr">
              <a:spcBef>
                <a:spcPts val="0"/>
              </a:spcBef>
              <a:spcAft>
                <a:spcPts val="0"/>
              </a:spcAft>
              <a:buSzPts val="800"/>
              <a:buNone/>
              <a:defRPr sz="800"/>
            </a:lvl1pPr>
            <a:lvl2pPr lvl="1" algn="ctr">
              <a:spcBef>
                <a:spcPts val="0"/>
              </a:spcBef>
              <a:spcAft>
                <a:spcPts val="0"/>
              </a:spcAft>
              <a:buSzPts val="1000"/>
              <a:buNone/>
              <a:defRPr/>
            </a:lvl2pPr>
            <a:lvl3pPr lvl="2" algn="ctr">
              <a:spcBef>
                <a:spcPts val="0"/>
              </a:spcBef>
              <a:spcAft>
                <a:spcPts val="0"/>
              </a:spcAft>
              <a:buSzPts val="1000"/>
              <a:buNone/>
              <a:defRPr/>
            </a:lvl3pPr>
            <a:lvl4pPr lvl="3" algn="ctr">
              <a:spcBef>
                <a:spcPts val="0"/>
              </a:spcBef>
              <a:spcAft>
                <a:spcPts val="0"/>
              </a:spcAft>
              <a:buSzPts val="1000"/>
              <a:buNone/>
              <a:defRPr/>
            </a:lvl4pPr>
            <a:lvl5pPr lvl="4" algn="ctr">
              <a:spcBef>
                <a:spcPts val="0"/>
              </a:spcBef>
              <a:spcAft>
                <a:spcPts val="0"/>
              </a:spcAft>
              <a:buSzPts val="1000"/>
              <a:buNone/>
              <a:defRPr/>
            </a:lvl5pPr>
            <a:lvl6pPr lvl="5" algn="ctr">
              <a:spcBef>
                <a:spcPts val="0"/>
              </a:spcBef>
              <a:spcAft>
                <a:spcPts val="0"/>
              </a:spcAft>
              <a:buSzPts val="1000"/>
              <a:buNone/>
              <a:defRPr/>
            </a:lvl6pPr>
            <a:lvl7pPr lvl="6" algn="ctr">
              <a:spcBef>
                <a:spcPts val="0"/>
              </a:spcBef>
              <a:spcAft>
                <a:spcPts val="0"/>
              </a:spcAft>
              <a:buSzPts val="1000"/>
              <a:buNone/>
              <a:defRPr/>
            </a:lvl7pPr>
            <a:lvl8pPr lvl="7" algn="ctr">
              <a:spcBef>
                <a:spcPts val="0"/>
              </a:spcBef>
              <a:spcAft>
                <a:spcPts val="0"/>
              </a:spcAft>
              <a:buSzPts val="1000"/>
              <a:buNone/>
              <a:defRPr/>
            </a:lvl8pPr>
            <a:lvl9pPr lvl="8" algn="ctr">
              <a:spcBef>
                <a:spcPts val="0"/>
              </a:spcBef>
              <a:spcAft>
                <a:spcPts val="0"/>
              </a:spcAft>
              <a:buSzPts val="1000"/>
              <a:buNone/>
              <a:defRPr/>
            </a:lvl9pPr>
          </a:lstStyle>
          <a:p/>
        </p:txBody>
      </p:sp>
      <p:sp>
        <p:nvSpPr>
          <p:cNvPr id="416" name="Google Shape;416;p41"/>
          <p:cNvSpPr/>
          <p:nvPr>
            <p:ph idx="3" type="pic"/>
          </p:nvPr>
        </p:nvSpPr>
        <p:spPr>
          <a:xfrm>
            <a:off x="698650" y="1400050"/>
            <a:ext cx="573900" cy="570600"/>
          </a:xfrm>
          <a:prstGeom prst="roundRect">
            <a:avLst>
              <a:gd fmla="val 16667" name="adj"/>
            </a:avLst>
          </a:prstGeom>
          <a:noFill/>
          <a:ln>
            <a:noFill/>
          </a:ln>
        </p:spPr>
      </p:sp>
      <p:sp>
        <p:nvSpPr>
          <p:cNvPr id="417" name="Google Shape;417;p41"/>
          <p:cNvSpPr txBox="1"/>
          <p:nvPr>
            <p:ph idx="4" type="title"/>
          </p:nvPr>
        </p:nvSpPr>
        <p:spPr>
          <a:xfrm>
            <a:off x="251400" y="2042625"/>
            <a:ext cx="1468200" cy="176400"/>
          </a:xfrm>
          <a:prstGeom prst="rect">
            <a:avLst/>
          </a:prstGeom>
        </p:spPr>
        <p:txBody>
          <a:bodyPr anchorCtr="0" anchor="t" bIns="0" lIns="0" spcFirstLastPara="1" rIns="0" wrap="square" tIns="0">
            <a:noAutofit/>
          </a:bodyPr>
          <a:lstStyle>
            <a:lvl1pPr lvl="0" algn="ctr">
              <a:spcBef>
                <a:spcPts val="0"/>
              </a:spcBef>
              <a:spcAft>
                <a:spcPts val="0"/>
              </a:spcAft>
              <a:buSzPts val="1000"/>
              <a:buNone/>
              <a:defRPr sz="1000"/>
            </a:lvl1pPr>
            <a:lvl2pPr lvl="1">
              <a:spcBef>
                <a:spcPts val="0"/>
              </a:spcBef>
              <a:spcAft>
                <a:spcPts val="0"/>
              </a:spcAft>
              <a:buSzPts val="1000"/>
              <a:buNone/>
              <a:defRPr sz="1000"/>
            </a:lvl2pPr>
            <a:lvl3pPr lvl="2">
              <a:spcBef>
                <a:spcPts val="0"/>
              </a:spcBef>
              <a:spcAft>
                <a:spcPts val="0"/>
              </a:spcAft>
              <a:buSzPts val="1000"/>
              <a:buNone/>
              <a:defRPr sz="1000"/>
            </a:lvl3pPr>
            <a:lvl4pPr lvl="3">
              <a:spcBef>
                <a:spcPts val="0"/>
              </a:spcBef>
              <a:spcAft>
                <a:spcPts val="0"/>
              </a:spcAft>
              <a:buSzPts val="1000"/>
              <a:buNone/>
              <a:defRPr sz="1000"/>
            </a:lvl4pPr>
            <a:lvl5pPr lvl="4">
              <a:spcBef>
                <a:spcPts val="0"/>
              </a:spcBef>
              <a:spcAft>
                <a:spcPts val="0"/>
              </a:spcAft>
              <a:buSzPts val="1000"/>
              <a:buNone/>
              <a:defRPr sz="1000"/>
            </a:lvl5pPr>
            <a:lvl6pPr lvl="5">
              <a:spcBef>
                <a:spcPts val="0"/>
              </a:spcBef>
              <a:spcAft>
                <a:spcPts val="0"/>
              </a:spcAft>
              <a:buSzPts val="1000"/>
              <a:buNone/>
              <a:defRPr sz="1000"/>
            </a:lvl6pPr>
            <a:lvl7pPr lvl="6">
              <a:spcBef>
                <a:spcPts val="0"/>
              </a:spcBef>
              <a:spcAft>
                <a:spcPts val="0"/>
              </a:spcAft>
              <a:buSzPts val="1000"/>
              <a:buNone/>
              <a:defRPr sz="1000"/>
            </a:lvl7pPr>
            <a:lvl8pPr lvl="7">
              <a:spcBef>
                <a:spcPts val="0"/>
              </a:spcBef>
              <a:spcAft>
                <a:spcPts val="0"/>
              </a:spcAft>
              <a:buSzPts val="1000"/>
              <a:buNone/>
              <a:defRPr sz="1000"/>
            </a:lvl8pPr>
            <a:lvl9pPr lvl="8">
              <a:spcBef>
                <a:spcPts val="0"/>
              </a:spcBef>
              <a:spcAft>
                <a:spcPts val="0"/>
              </a:spcAft>
              <a:buSzPts val="1000"/>
              <a:buNone/>
              <a:defRPr sz="1000"/>
            </a:lvl9pPr>
          </a:lstStyle>
          <a:p/>
        </p:txBody>
      </p:sp>
      <p:sp>
        <p:nvSpPr>
          <p:cNvPr id="418" name="Google Shape;418;p41"/>
          <p:cNvSpPr txBox="1"/>
          <p:nvPr>
            <p:ph idx="5" type="subTitle"/>
          </p:nvPr>
        </p:nvSpPr>
        <p:spPr>
          <a:xfrm>
            <a:off x="251500" y="2218975"/>
            <a:ext cx="1468200" cy="158100"/>
          </a:xfrm>
          <a:prstGeom prst="rect">
            <a:avLst/>
          </a:prstGeom>
        </p:spPr>
        <p:txBody>
          <a:bodyPr anchorCtr="0" anchor="t" bIns="0" lIns="0" spcFirstLastPara="1" rIns="0" wrap="square" tIns="0">
            <a:noAutofit/>
          </a:bodyPr>
          <a:lstStyle>
            <a:lvl1pPr lvl="0" algn="ctr">
              <a:spcBef>
                <a:spcPts val="0"/>
              </a:spcBef>
              <a:spcAft>
                <a:spcPts val="0"/>
              </a:spcAft>
              <a:buSzPts val="800"/>
              <a:buNone/>
              <a:defRPr sz="800"/>
            </a:lvl1pPr>
            <a:lvl2pPr lvl="1" algn="ctr">
              <a:spcBef>
                <a:spcPts val="0"/>
              </a:spcBef>
              <a:spcAft>
                <a:spcPts val="0"/>
              </a:spcAft>
              <a:buSzPts val="1000"/>
              <a:buNone/>
              <a:defRPr/>
            </a:lvl2pPr>
            <a:lvl3pPr lvl="2" algn="ctr">
              <a:spcBef>
                <a:spcPts val="0"/>
              </a:spcBef>
              <a:spcAft>
                <a:spcPts val="0"/>
              </a:spcAft>
              <a:buSzPts val="1000"/>
              <a:buNone/>
              <a:defRPr/>
            </a:lvl3pPr>
            <a:lvl4pPr lvl="3" algn="ctr">
              <a:spcBef>
                <a:spcPts val="0"/>
              </a:spcBef>
              <a:spcAft>
                <a:spcPts val="0"/>
              </a:spcAft>
              <a:buSzPts val="1000"/>
              <a:buNone/>
              <a:defRPr/>
            </a:lvl4pPr>
            <a:lvl5pPr lvl="4" algn="ctr">
              <a:spcBef>
                <a:spcPts val="0"/>
              </a:spcBef>
              <a:spcAft>
                <a:spcPts val="0"/>
              </a:spcAft>
              <a:buSzPts val="1000"/>
              <a:buNone/>
              <a:defRPr/>
            </a:lvl5pPr>
            <a:lvl6pPr lvl="5" algn="ctr">
              <a:spcBef>
                <a:spcPts val="0"/>
              </a:spcBef>
              <a:spcAft>
                <a:spcPts val="0"/>
              </a:spcAft>
              <a:buSzPts val="1000"/>
              <a:buNone/>
              <a:defRPr/>
            </a:lvl6pPr>
            <a:lvl7pPr lvl="6" algn="ctr">
              <a:spcBef>
                <a:spcPts val="0"/>
              </a:spcBef>
              <a:spcAft>
                <a:spcPts val="0"/>
              </a:spcAft>
              <a:buSzPts val="1000"/>
              <a:buNone/>
              <a:defRPr/>
            </a:lvl7pPr>
            <a:lvl8pPr lvl="7" algn="ctr">
              <a:spcBef>
                <a:spcPts val="0"/>
              </a:spcBef>
              <a:spcAft>
                <a:spcPts val="0"/>
              </a:spcAft>
              <a:buSzPts val="1000"/>
              <a:buNone/>
              <a:defRPr/>
            </a:lvl8pPr>
            <a:lvl9pPr lvl="8" algn="ctr">
              <a:spcBef>
                <a:spcPts val="0"/>
              </a:spcBef>
              <a:spcAft>
                <a:spcPts val="0"/>
              </a:spcAft>
              <a:buSzPts val="1000"/>
              <a:buNone/>
              <a:defRPr/>
            </a:lvl9pPr>
          </a:lstStyle>
          <a:p/>
        </p:txBody>
      </p:sp>
      <p:sp>
        <p:nvSpPr>
          <p:cNvPr id="419" name="Google Shape;419;p41"/>
          <p:cNvSpPr/>
          <p:nvPr>
            <p:ph idx="6" type="pic"/>
          </p:nvPr>
        </p:nvSpPr>
        <p:spPr>
          <a:xfrm>
            <a:off x="6080550" y="1400050"/>
            <a:ext cx="573900" cy="570600"/>
          </a:xfrm>
          <a:prstGeom prst="roundRect">
            <a:avLst>
              <a:gd fmla="val 16667" name="adj"/>
            </a:avLst>
          </a:prstGeom>
          <a:noFill/>
          <a:ln>
            <a:noFill/>
          </a:ln>
        </p:spPr>
      </p:sp>
      <p:sp>
        <p:nvSpPr>
          <p:cNvPr id="420" name="Google Shape;420;p41"/>
          <p:cNvSpPr txBox="1"/>
          <p:nvPr>
            <p:ph idx="7" type="title"/>
          </p:nvPr>
        </p:nvSpPr>
        <p:spPr>
          <a:xfrm>
            <a:off x="2028100" y="2042625"/>
            <a:ext cx="1468200" cy="176400"/>
          </a:xfrm>
          <a:prstGeom prst="rect">
            <a:avLst/>
          </a:prstGeom>
        </p:spPr>
        <p:txBody>
          <a:bodyPr anchorCtr="0" anchor="t" bIns="0" lIns="0" spcFirstLastPara="1" rIns="0" wrap="square" tIns="0">
            <a:noAutofit/>
          </a:bodyPr>
          <a:lstStyle>
            <a:lvl1pPr lvl="0" algn="ctr">
              <a:spcBef>
                <a:spcPts val="0"/>
              </a:spcBef>
              <a:spcAft>
                <a:spcPts val="0"/>
              </a:spcAft>
              <a:buSzPts val="1000"/>
              <a:buNone/>
              <a:defRPr sz="1000"/>
            </a:lvl1pPr>
            <a:lvl2pPr lvl="1">
              <a:spcBef>
                <a:spcPts val="0"/>
              </a:spcBef>
              <a:spcAft>
                <a:spcPts val="0"/>
              </a:spcAft>
              <a:buSzPts val="1000"/>
              <a:buNone/>
              <a:defRPr sz="1000"/>
            </a:lvl2pPr>
            <a:lvl3pPr lvl="2">
              <a:spcBef>
                <a:spcPts val="0"/>
              </a:spcBef>
              <a:spcAft>
                <a:spcPts val="0"/>
              </a:spcAft>
              <a:buSzPts val="1000"/>
              <a:buNone/>
              <a:defRPr sz="1000"/>
            </a:lvl3pPr>
            <a:lvl4pPr lvl="3">
              <a:spcBef>
                <a:spcPts val="0"/>
              </a:spcBef>
              <a:spcAft>
                <a:spcPts val="0"/>
              </a:spcAft>
              <a:buSzPts val="1000"/>
              <a:buNone/>
              <a:defRPr sz="1000"/>
            </a:lvl4pPr>
            <a:lvl5pPr lvl="4">
              <a:spcBef>
                <a:spcPts val="0"/>
              </a:spcBef>
              <a:spcAft>
                <a:spcPts val="0"/>
              </a:spcAft>
              <a:buSzPts val="1000"/>
              <a:buNone/>
              <a:defRPr sz="1000"/>
            </a:lvl5pPr>
            <a:lvl6pPr lvl="5">
              <a:spcBef>
                <a:spcPts val="0"/>
              </a:spcBef>
              <a:spcAft>
                <a:spcPts val="0"/>
              </a:spcAft>
              <a:buSzPts val="1000"/>
              <a:buNone/>
              <a:defRPr sz="1000"/>
            </a:lvl6pPr>
            <a:lvl7pPr lvl="6">
              <a:spcBef>
                <a:spcPts val="0"/>
              </a:spcBef>
              <a:spcAft>
                <a:spcPts val="0"/>
              </a:spcAft>
              <a:buSzPts val="1000"/>
              <a:buNone/>
              <a:defRPr sz="1000"/>
            </a:lvl7pPr>
            <a:lvl8pPr lvl="7">
              <a:spcBef>
                <a:spcPts val="0"/>
              </a:spcBef>
              <a:spcAft>
                <a:spcPts val="0"/>
              </a:spcAft>
              <a:buSzPts val="1000"/>
              <a:buNone/>
              <a:defRPr sz="1000"/>
            </a:lvl8pPr>
            <a:lvl9pPr lvl="8">
              <a:spcBef>
                <a:spcPts val="0"/>
              </a:spcBef>
              <a:spcAft>
                <a:spcPts val="0"/>
              </a:spcAft>
              <a:buSzPts val="1000"/>
              <a:buNone/>
              <a:defRPr sz="1000"/>
            </a:lvl9pPr>
          </a:lstStyle>
          <a:p/>
        </p:txBody>
      </p:sp>
      <p:sp>
        <p:nvSpPr>
          <p:cNvPr id="421" name="Google Shape;421;p41"/>
          <p:cNvSpPr txBox="1"/>
          <p:nvPr>
            <p:ph idx="8" type="subTitle"/>
          </p:nvPr>
        </p:nvSpPr>
        <p:spPr>
          <a:xfrm>
            <a:off x="2028200" y="2218975"/>
            <a:ext cx="1468200" cy="158100"/>
          </a:xfrm>
          <a:prstGeom prst="rect">
            <a:avLst/>
          </a:prstGeom>
        </p:spPr>
        <p:txBody>
          <a:bodyPr anchorCtr="0" anchor="t" bIns="0" lIns="0" spcFirstLastPara="1" rIns="0" wrap="square" tIns="0">
            <a:noAutofit/>
          </a:bodyPr>
          <a:lstStyle>
            <a:lvl1pPr lvl="0" algn="ctr">
              <a:spcBef>
                <a:spcPts val="0"/>
              </a:spcBef>
              <a:spcAft>
                <a:spcPts val="0"/>
              </a:spcAft>
              <a:buSzPts val="800"/>
              <a:buNone/>
              <a:defRPr sz="800"/>
            </a:lvl1pPr>
            <a:lvl2pPr lvl="1" algn="ctr">
              <a:spcBef>
                <a:spcPts val="0"/>
              </a:spcBef>
              <a:spcAft>
                <a:spcPts val="0"/>
              </a:spcAft>
              <a:buSzPts val="1000"/>
              <a:buNone/>
              <a:defRPr/>
            </a:lvl2pPr>
            <a:lvl3pPr lvl="2" algn="ctr">
              <a:spcBef>
                <a:spcPts val="0"/>
              </a:spcBef>
              <a:spcAft>
                <a:spcPts val="0"/>
              </a:spcAft>
              <a:buSzPts val="1000"/>
              <a:buNone/>
              <a:defRPr/>
            </a:lvl3pPr>
            <a:lvl4pPr lvl="3" algn="ctr">
              <a:spcBef>
                <a:spcPts val="0"/>
              </a:spcBef>
              <a:spcAft>
                <a:spcPts val="0"/>
              </a:spcAft>
              <a:buSzPts val="1000"/>
              <a:buNone/>
              <a:defRPr/>
            </a:lvl4pPr>
            <a:lvl5pPr lvl="4" algn="ctr">
              <a:spcBef>
                <a:spcPts val="0"/>
              </a:spcBef>
              <a:spcAft>
                <a:spcPts val="0"/>
              </a:spcAft>
              <a:buSzPts val="1000"/>
              <a:buNone/>
              <a:defRPr/>
            </a:lvl5pPr>
            <a:lvl6pPr lvl="5" algn="ctr">
              <a:spcBef>
                <a:spcPts val="0"/>
              </a:spcBef>
              <a:spcAft>
                <a:spcPts val="0"/>
              </a:spcAft>
              <a:buSzPts val="1000"/>
              <a:buNone/>
              <a:defRPr/>
            </a:lvl6pPr>
            <a:lvl7pPr lvl="6" algn="ctr">
              <a:spcBef>
                <a:spcPts val="0"/>
              </a:spcBef>
              <a:spcAft>
                <a:spcPts val="0"/>
              </a:spcAft>
              <a:buSzPts val="1000"/>
              <a:buNone/>
              <a:defRPr/>
            </a:lvl7pPr>
            <a:lvl8pPr lvl="7" algn="ctr">
              <a:spcBef>
                <a:spcPts val="0"/>
              </a:spcBef>
              <a:spcAft>
                <a:spcPts val="0"/>
              </a:spcAft>
              <a:buSzPts val="1000"/>
              <a:buNone/>
              <a:defRPr/>
            </a:lvl8pPr>
            <a:lvl9pPr lvl="8" algn="ctr">
              <a:spcBef>
                <a:spcPts val="0"/>
              </a:spcBef>
              <a:spcAft>
                <a:spcPts val="0"/>
              </a:spcAft>
              <a:buSzPts val="1000"/>
              <a:buNone/>
              <a:defRPr/>
            </a:lvl9pPr>
          </a:lstStyle>
          <a:p/>
        </p:txBody>
      </p:sp>
      <p:sp>
        <p:nvSpPr>
          <p:cNvPr id="422" name="Google Shape;422;p41"/>
          <p:cNvSpPr/>
          <p:nvPr>
            <p:ph idx="9" type="pic"/>
          </p:nvPr>
        </p:nvSpPr>
        <p:spPr>
          <a:xfrm>
            <a:off x="4285500" y="1400050"/>
            <a:ext cx="573900" cy="570600"/>
          </a:xfrm>
          <a:prstGeom prst="roundRect">
            <a:avLst>
              <a:gd fmla="val 16667" name="adj"/>
            </a:avLst>
          </a:prstGeom>
          <a:noFill/>
          <a:ln>
            <a:noFill/>
          </a:ln>
        </p:spPr>
      </p:sp>
      <p:sp>
        <p:nvSpPr>
          <p:cNvPr id="423" name="Google Shape;423;p41"/>
          <p:cNvSpPr txBox="1"/>
          <p:nvPr>
            <p:ph idx="13" type="title"/>
          </p:nvPr>
        </p:nvSpPr>
        <p:spPr>
          <a:xfrm>
            <a:off x="3838250" y="2042625"/>
            <a:ext cx="1468200" cy="176400"/>
          </a:xfrm>
          <a:prstGeom prst="rect">
            <a:avLst/>
          </a:prstGeom>
        </p:spPr>
        <p:txBody>
          <a:bodyPr anchorCtr="0" anchor="t" bIns="0" lIns="0" spcFirstLastPara="1" rIns="0" wrap="square" tIns="0">
            <a:noAutofit/>
          </a:bodyPr>
          <a:lstStyle>
            <a:lvl1pPr lvl="0" algn="ctr">
              <a:spcBef>
                <a:spcPts val="0"/>
              </a:spcBef>
              <a:spcAft>
                <a:spcPts val="0"/>
              </a:spcAft>
              <a:buSzPts val="1000"/>
              <a:buNone/>
              <a:defRPr sz="1000"/>
            </a:lvl1pPr>
            <a:lvl2pPr lvl="1">
              <a:spcBef>
                <a:spcPts val="0"/>
              </a:spcBef>
              <a:spcAft>
                <a:spcPts val="0"/>
              </a:spcAft>
              <a:buSzPts val="1000"/>
              <a:buNone/>
              <a:defRPr sz="1000"/>
            </a:lvl2pPr>
            <a:lvl3pPr lvl="2">
              <a:spcBef>
                <a:spcPts val="0"/>
              </a:spcBef>
              <a:spcAft>
                <a:spcPts val="0"/>
              </a:spcAft>
              <a:buSzPts val="1000"/>
              <a:buNone/>
              <a:defRPr sz="1000"/>
            </a:lvl3pPr>
            <a:lvl4pPr lvl="3">
              <a:spcBef>
                <a:spcPts val="0"/>
              </a:spcBef>
              <a:spcAft>
                <a:spcPts val="0"/>
              </a:spcAft>
              <a:buSzPts val="1000"/>
              <a:buNone/>
              <a:defRPr sz="1000"/>
            </a:lvl4pPr>
            <a:lvl5pPr lvl="4">
              <a:spcBef>
                <a:spcPts val="0"/>
              </a:spcBef>
              <a:spcAft>
                <a:spcPts val="0"/>
              </a:spcAft>
              <a:buSzPts val="1000"/>
              <a:buNone/>
              <a:defRPr sz="1000"/>
            </a:lvl5pPr>
            <a:lvl6pPr lvl="5">
              <a:spcBef>
                <a:spcPts val="0"/>
              </a:spcBef>
              <a:spcAft>
                <a:spcPts val="0"/>
              </a:spcAft>
              <a:buSzPts val="1000"/>
              <a:buNone/>
              <a:defRPr sz="1000"/>
            </a:lvl6pPr>
            <a:lvl7pPr lvl="6">
              <a:spcBef>
                <a:spcPts val="0"/>
              </a:spcBef>
              <a:spcAft>
                <a:spcPts val="0"/>
              </a:spcAft>
              <a:buSzPts val="1000"/>
              <a:buNone/>
              <a:defRPr sz="1000"/>
            </a:lvl7pPr>
            <a:lvl8pPr lvl="7">
              <a:spcBef>
                <a:spcPts val="0"/>
              </a:spcBef>
              <a:spcAft>
                <a:spcPts val="0"/>
              </a:spcAft>
              <a:buSzPts val="1000"/>
              <a:buNone/>
              <a:defRPr sz="1000"/>
            </a:lvl8pPr>
            <a:lvl9pPr lvl="8">
              <a:spcBef>
                <a:spcPts val="0"/>
              </a:spcBef>
              <a:spcAft>
                <a:spcPts val="0"/>
              </a:spcAft>
              <a:buSzPts val="1000"/>
              <a:buNone/>
              <a:defRPr sz="1000"/>
            </a:lvl9pPr>
          </a:lstStyle>
          <a:p/>
        </p:txBody>
      </p:sp>
      <p:sp>
        <p:nvSpPr>
          <p:cNvPr id="424" name="Google Shape;424;p41"/>
          <p:cNvSpPr txBox="1"/>
          <p:nvPr>
            <p:ph idx="14" type="subTitle"/>
          </p:nvPr>
        </p:nvSpPr>
        <p:spPr>
          <a:xfrm>
            <a:off x="3838350" y="2218975"/>
            <a:ext cx="1468200" cy="158100"/>
          </a:xfrm>
          <a:prstGeom prst="rect">
            <a:avLst/>
          </a:prstGeom>
        </p:spPr>
        <p:txBody>
          <a:bodyPr anchorCtr="0" anchor="t" bIns="0" lIns="0" spcFirstLastPara="1" rIns="0" wrap="square" tIns="0">
            <a:noAutofit/>
          </a:bodyPr>
          <a:lstStyle>
            <a:lvl1pPr lvl="0" algn="ctr">
              <a:spcBef>
                <a:spcPts val="0"/>
              </a:spcBef>
              <a:spcAft>
                <a:spcPts val="0"/>
              </a:spcAft>
              <a:buSzPts val="800"/>
              <a:buNone/>
              <a:defRPr sz="800"/>
            </a:lvl1pPr>
            <a:lvl2pPr lvl="1" algn="ctr">
              <a:spcBef>
                <a:spcPts val="0"/>
              </a:spcBef>
              <a:spcAft>
                <a:spcPts val="0"/>
              </a:spcAft>
              <a:buSzPts val="1000"/>
              <a:buNone/>
              <a:defRPr/>
            </a:lvl2pPr>
            <a:lvl3pPr lvl="2" algn="ctr">
              <a:spcBef>
                <a:spcPts val="0"/>
              </a:spcBef>
              <a:spcAft>
                <a:spcPts val="0"/>
              </a:spcAft>
              <a:buSzPts val="1000"/>
              <a:buNone/>
              <a:defRPr/>
            </a:lvl3pPr>
            <a:lvl4pPr lvl="3" algn="ctr">
              <a:spcBef>
                <a:spcPts val="0"/>
              </a:spcBef>
              <a:spcAft>
                <a:spcPts val="0"/>
              </a:spcAft>
              <a:buSzPts val="1000"/>
              <a:buNone/>
              <a:defRPr/>
            </a:lvl4pPr>
            <a:lvl5pPr lvl="4" algn="ctr">
              <a:spcBef>
                <a:spcPts val="0"/>
              </a:spcBef>
              <a:spcAft>
                <a:spcPts val="0"/>
              </a:spcAft>
              <a:buSzPts val="1000"/>
              <a:buNone/>
              <a:defRPr/>
            </a:lvl5pPr>
            <a:lvl6pPr lvl="5" algn="ctr">
              <a:spcBef>
                <a:spcPts val="0"/>
              </a:spcBef>
              <a:spcAft>
                <a:spcPts val="0"/>
              </a:spcAft>
              <a:buSzPts val="1000"/>
              <a:buNone/>
              <a:defRPr/>
            </a:lvl6pPr>
            <a:lvl7pPr lvl="6" algn="ctr">
              <a:spcBef>
                <a:spcPts val="0"/>
              </a:spcBef>
              <a:spcAft>
                <a:spcPts val="0"/>
              </a:spcAft>
              <a:buSzPts val="1000"/>
              <a:buNone/>
              <a:defRPr/>
            </a:lvl7pPr>
            <a:lvl8pPr lvl="7" algn="ctr">
              <a:spcBef>
                <a:spcPts val="0"/>
              </a:spcBef>
              <a:spcAft>
                <a:spcPts val="0"/>
              </a:spcAft>
              <a:buSzPts val="1000"/>
              <a:buNone/>
              <a:defRPr/>
            </a:lvl8pPr>
            <a:lvl9pPr lvl="8" algn="ctr">
              <a:spcBef>
                <a:spcPts val="0"/>
              </a:spcBef>
              <a:spcAft>
                <a:spcPts val="0"/>
              </a:spcAft>
              <a:buSzPts val="1000"/>
              <a:buNone/>
              <a:defRPr/>
            </a:lvl9pPr>
          </a:lstStyle>
          <a:p/>
        </p:txBody>
      </p:sp>
      <p:sp>
        <p:nvSpPr>
          <p:cNvPr id="425" name="Google Shape;425;p41"/>
          <p:cNvSpPr/>
          <p:nvPr>
            <p:ph idx="15" type="pic"/>
          </p:nvPr>
        </p:nvSpPr>
        <p:spPr>
          <a:xfrm>
            <a:off x="2475250" y="1400050"/>
            <a:ext cx="573900" cy="570600"/>
          </a:xfrm>
          <a:prstGeom prst="roundRect">
            <a:avLst>
              <a:gd fmla="val 16667" name="adj"/>
            </a:avLst>
          </a:prstGeom>
          <a:noFill/>
          <a:ln>
            <a:noFill/>
          </a:ln>
        </p:spPr>
      </p:sp>
      <p:sp>
        <p:nvSpPr>
          <p:cNvPr id="426" name="Google Shape;426;p41"/>
          <p:cNvSpPr txBox="1"/>
          <p:nvPr>
            <p:ph idx="16" type="title"/>
          </p:nvPr>
        </p:nvSpPr>
        <p:spPr>
          <a:xfrm>
            <a:off x="5633300" y="2042625"/>
            <a:ext cx="1468200" cy="176400"/>
          </a:xfrm>
          <a:prstGeom prst="rect">
            <a:avLst/>
          </a:prstGeom>
        </p:spPr>
        <p:txBody>
          <a:bodyPr anchorCtr="0" anchor="t" bIns="0" lIns="0" spcFirstLastPara="1" rIns="0" wrap="square" tIns="0">
            <a:noAutofit/>
          </a:bodyPr>
          <a:lstStyle>
            <a:lvl1pPr lvl="0" algn="ctr">
              <a:spcBef>
                <a:spcPts val="0"/>
              </a:spcBef>
              <a:spcAft>
                <a:spcPts val="0"/>
              </a:spcAft>
              <a:buSzPts val="1000"/>
              <a:buNone/>
              <a:defRPr sz="1000"/>
            </a:lvl1pPr>
            <a:lvl2pPr lvl="1">
              <a:spcBef>
                <a:spcPts val="0"/>
              </a:spcBef>
              <a:spcAft>
                <a:spcPts val="0"/>
              </a:spcAft>
              <a:buSzPts val="1000"/>
              <a:buNone/>
              <a:defRPr sz="1000"/>
            </a:lvl2pPr>
            <a:lvl3pPr lvl="2">
              <a:spcBef>
                <a:spcPts val="0"/>
              </a:spcBef>
              <a:spcAft>
                <a:spcPts val="0"/>
              </a:spcAft>
              <a:buSzPts val="1000"/>
              <a:buNone/>
              <a:defRPr sz="1000"/>
            </a:lvl3pPr>
            <a:lvl4pPr lvl="3">
              <a:spcBef>
                <a:spcPts val="0"/>
              </a:spcBef>
              <a:spcAft>
                <a:spcPts val="0"/>
              </a:spcAft>
              <a:buSzPts val="1000"/>
              <a:buNone/>
              <a:defRPr sz="1000"/>
            </a:lvl4pPr>
            <a:lvl5pPr lvl="4">
              <a:spcBef>
                <a:spcPts val="0"/>
              </a:spcBef>
              <a:spcAft>
                <a:spcPts val="0"/>
              </a:spcAft>
              <a:buSzPts val="1000"/>
              <a:buNone/>
              <a:defRPr sz="1000"/>
            </a:lvl5pPr>
            <a:lvl6pPr lvl="5">
              <a:spcBef>
                <a:spcPts val="0"/>
              </a:spcBef>
              <a:spcAft>
                <a:spcPts val="0"/>
              </a:spcAft>
              <a:buSzPts val="1000"/>
              <a:buNone/>
              <a:defRPr sz="1000"/>
            </a:lvl6pPr>
            <a:lvl7pPr lvl="6">
              <a:spcBef>
                <a:spcPts val="0"/>
              </a:spcBef>
              <a:spcAft>
                <a:spcPts val="0"/>
              </a:spcAft>
              <a:buSzPts val="1000"/>
              <a:buNone/>
              <a:defRPr sz="1000"/>
            </a:lvl7pPr>
            <a:lvl8pPr lvl="7">
              <a:spcBef>
                <a:spcPts val="0"/>
              </a:spcBef>
              <a:spcAft>
                <a:spcPts val="0"/>
              </a:spcAft>
              <a:buSzPts val="1000"/>
              <a:buNone/>
              <a:defRPr sz="1000"/>
            </a:lvl8pPr>
            <a:lvl9pPr lvl="8">
              <a:spcBef>
                <a:spcPts val="0"/>
              </a:spcBef>
              <a:spcAft>
                <a:spcPts val="0"/>
              </a:spcAft>
              <a:buSzPts val="1000"/>
              <a:buNone/>
              <a:defRPr sz="1000"/>
            </a:lvl9pPr>
          </a:lstStyle>
          <a:p/>
        </p:txBody>
      </p:sp>
      <p:sp>
        <p:nvSpPr>
          <p:cNvPr id="427" name="Google Shape;427;p41"/>
          <p:cNvSpPr txBox="1"/>
          <p:nvPr>
            <p:ph idx="17" type="subTitle"/>
          </p:nvPr>
        </p:nvSpPr>
        <p:spPr>
          <a:xfrm>
            <a:off x="5633400" y="2218975"/>
            <a:ext cx="1468200" cy="158100"/>
          </a:xfrm>
          <a:prstGeom prst="rect">
            <a:avLst/>
          </a:prstGeom>
        </p:spPr>
        <p:txBody>
          <a:bodyPr anchorCtr="0" anchor="t" bIns="0" lIns="0" spcFirstLastPara="1" rIns="0" wrap="square" tIns="0">
            <a:noAutofit/>
          </a:bodyPr>
          <a:lstStyle>
            <a:lvl1pPr lvl="0" algn="ctr">
              <a:spcBef>
                <a:spcPts val="0"/>
              </a:spcBef>
              <a:spcAft>
                <a:spcPts val="0"/>
              </a:spcAft>
              <a:buSzPts val="800"/>
              <a:buNone/>
              <a:defRPr sz="800"/>
            </a:lvl1pPr>
            <a:lvl2pPr lvl="1" algn="ctr">
              <a:spcBef>
                <a:spcPts val="0"/>
              </a:spcBef>
              <a:spcAft>
                <a:spcPts val="0"/>
              </a:spcAft>
              <a:buSzPts val="1000"/>
              <a:buNone/>
              <a:defRPr/>
            </a:lvl2pPr>
            <a:lvl3pPr lvl="2" algn="ctr">
              <a:spcBef>
                <a:spcPts val="0"/>
              </a:spcBef>
              <a:spcAft>
                <a:spcPts val="0"/>
              </a:spcAft>
              <a:buSzPts val="1000"/>
              <a:buNone/>
              <a:defRPr/>
            </a:lvl3pPr>
            <a:lvl4pPr lvl="3" algn="ctr">
              <a:spcBef>
                <a:spcPts val="0"/>
              </a:spcBef>
              <a:spcAft>
                <a:spcPts val="0"/>
              </a:spcAft>
              <a:buSzPts val="1000"/>
              <a:buNone/>
              <a:defRPr/>
            </a:lvl4pPr>
            <a:lvl5pPr lvl="4" algn="ctr">
              <a:spcBef>
                <a:spcPts val="0"/>
              </a:spcBef>
              <a:spcAft>
                <a:spcPts val="0"/>
              </a:spcAft>
              <a:buSzPts val="1000"/>
              <a:buNone/>
              <a:defRPr/>
            </a:lvl5pPr>
            <a:lvl6pPr lvl="5" algn="ctr">
              <a:spcBef>
                <a:spcPts val="0"/>
              </a:spcBef>
              <a:spcAft>
                <a:spcPts val="0"/>
              </a:spcAft>
              <a:buSzPts val="1000"/>
              <a:buNone/>
              <a:defRPr/>
            </a:lvl6pPr>
            <a:lvl7pPr lvl="6" algn="ctr">
              <a:spcBef>
                <a:spcPts val="0"/>
              </a:spcBef>
              <a:spcAft>
                <a:spcPts val="0"/>
              </a:spcAft>
              <a:buSzPts val="1000"/>
              <a:buNone/>
              <a:defRPr/>
            </a:lvl7pPr>
            <a:lvl8pPr lvl="7" algn="ctr">
              <a:spcBef>
                <a:spcPts val="0"/>
              </a:spcBef>
              <a:spcAft>
                <a:spcPts val="0"/>
              </a:spcAft>
              <a:buSzPts val="1000"/>
              <a:buNone/>
              <a:defRPr/>
            </a:lvl8pPr>
            <a:lvl9pPr lvl="8" algn="ctr">
              <a:spcBef>
                <a:spcPts val="0"/>
              </a:spcBef>
              <a:spcAft>
                <a:spcPts val="0"/>
              </a:spcAft>
              <a:buSzPts val="1000"/>
              <a:buNone/>
              <a:defRPr/>
            </a:lvl9pPr>
          </a:lstStyle>
          <a:p/>
        </p:txBody>
      </p:sp>
      <p:sp>
        <p:nvSpPr>
          <p:cNvPr id="428" name="Google Shape;428;p41"/>
          <p:cNvSpPr/>
          <p:nvPr>
            <p:ph idx="18" type="pic"/>
          </p:nvPr>
        </p:nvSpPr>
        <p:spPr>
          <a:xfrm>
            <a:off x="7872450" y="1400050"/>
            <a:ext cx="573900" cy="570600"/>
          </a:xfrm>
          <a:prstGeom prst="roundRect">
            <a:avLst>
              <a:gd fmla="val 16667" name="adj"/>
            </a:avLst>
          </a:prstGeom>
          <a:noFill/>
          <a:ln>
            <a:noFill/>
          </a:ln>
        </p:spPr>
      </p:sp>
      <p:sp>
        <p:nvSpPr>
          <p:cNvPr id="429" name="Google Shape;429;p41"/>
          <p:cNvSpPr txBox="1"/>
          <p:nvPr>
            <p:ph idx="19" type="title"/>
          </p:nvPr>
        </p:nvSpPr>
        <p:spPr>
          <a:xfrm>
            <a:off x="7425200" y="2042625"/>
            <a:ext cx="1468200" cy="176400"/>
          </a:xfrm>
          <a:prstGeom prst="rect">
            <a:avLst/>
          </a:prstGeom>
        </p:spPr>
        <p:txBody>
          <a:bodyPr anchorCtr="0" anchor="t" bIns="0" lIns="0" spcFirstLastPara="1" rIns="0" wrap="square" tIns="0">
            <a:noAutofit/>
          </a:bodyPr>
          <a:lstStyle>
            <a:lvl1pPr lvl="0" algn="ctr">
              <a:spcBef>
                <a:spcPts val="0"/>
              </a:spcBef>
              <a:spcAft>
                <a:spcPts val="0"/>
              </a:spcAft>
              <a:buSzPts val="1000"/>
              <a:buNone/>
              <a:defRPr sz="1000"/>
            </a:lvl1pPr>
            <a:lvl2pPr lvl="1">
              <a:spcBef>
                <a:spcPts val="0"/>
              </a:spcBef>
              <a:spcAft>
                <a:spcPts val="0"/>
              </a:spcAft>
              <a:buSzPts val="1000"/>
              <a:buNone/>
              <a:defRPr sz="1000"/>
            </a:lvl2pPr>
            <a:lvl3pPr lvl="2">
              <a:spcBef>
                <a:spcPts val="0"/>
              </a:spcBef>
              <a:spcAft>
                <a:spcPts val="0"/>
              </a:spcAft>
              <a:buSzPts val="1000"/>
              <a:buNone/>
              <a:defRPr sz="1000"/>
            </a:lvl3pPr>
            <a:lvl4pPr lvl="3">
              <a:spcBef>
                <a:spcPts val="0"/>
              </a:spcBef>
              <a:spcAft>
                <a:spcPts val="0"/>
              </a:spcAft>
              <a:buSzPts val="1000"/>
              <a:buNone/>
              <a:defRPr sz="1000"/>
            </a:lvl4pPr>
            <a:lvl5pPr lvl="4">
              <a:spcBef>
                <a:spcPts val="0"/>
              </a:spcBef>
              <a:spcAft>
                <a:spcPts val="0"/>
              </a:spcAft>
              <a:buSzPts val="1000"/>
              <a:buNone/>
              <a:defRPr sz="1000"/>
            </a:lvl5pPr>
            <a:lvl6pPr lvl="5">
              <a:spcBef>
                <a:spcPts val="0"/>
              </a:spcBef>
              <a:spcAft>
                <a:spcPts val="0"/>
              </a:spcAft>
              <a:buSzPts val="1000"/>
              <a:buNone/>
              <a:defRPr sz="1000"/>
            </a:lvl6pPr>
            <a:lvl7pPr lvl="6">
              <a:spcBef>
                <a:spcPts val="0"/>
              </a:spcBef>
              <a:spcAft>
                <a:spcPts val="0"/>
              </a:spcAft>
              <a:buSzPts val="1000"/>
              <a:buNone/>
              <a:defRPr sz="1000"/>
            </a:lvl7pPr>
            <a:lvl8pPr lvl="7">
              <a:spcBef>
                <a:spcPts val="0"/>
              </a:spcBef>
              <a:spcAft>
                <a:spcPts val="0"/>
              </a:spcAft>
              <a:buSzPts val="1000"/>
              <a:buNone/>
              <a:defRPr sz="1000"/>
            </a:lvl8pPr>
            <a:lvl9pPr lvl="8">
              <a:spcBef>
                <a:spcPts val="0"/>
              </a:spcBef>
              <a:spcAft>
                <a:spcPts val="0"/>
              </a:spcAft>
              <a:buSzPts val="1000"/>
              <a:buNone/>
              <a:defRPr sz="1000"/>
            </a:lvl9pPr>
          </a:lstStyle>
          <a:p/>
        </p:txBody>
      </p:sp>
      <p:sp>
        <p:nvSpPr>
          <p:cNvPr id="430" name="Google Shape;430;p41"/>
          <p:cNvSpPr txBox="1"/>
          <p:nvPr>
            <p:ph idx="20" type="subTitle"/>
          </p:nvPr>
        </p:nvSpPr>
        <p:spPr>
          <a:xfrm>
            <a:off x="7425300" y="2218975"/>
            <a:ext cx="1468200" cy="158100"/>
          </a:xfrm>
          <a:prstGeom prst="rect">
            <a:avLst/>
          </a:prstGeom>
        </p:spPr>
        <p:txBody>
          <a:bodyPr anchorCtr="0" anchor="t" bIns="0" lIns="0" spcFirstLastPara="1" rIns="0" wrap="square" tIns="0">
            <a:noAutofit/>
          </a:bodyPr>
          <a:lstStyle>
            <a:lvl1pPr lvl="0" algn="ctr">
              <a:spcBef>
                <a:spcPts val="0"/>
              </a:spcBef>
              <a:spcAft>
                <a:spcPts val="0"/>
              </a:spcAft>
              <a:buSzPts val="800"/>
              <a:buNone/>
              <a:defRPr sz="800"/>
            </a:lvl1pPr>
            <a:lvl2pPr lvl="1" algn="ctr">
              <a:spcBef>
                <a:spcPts val="0"/>
              </a:spcBef>
              <a:spcAft>
                <a:spcPts val="0"/>
              </a:spcAft>
              <a:buSzPts val="1000"/>
              <a:buNone/>
              <a:defRPr/>
            </a:lvl2pPr>
            <a:lvl3pPr lvl="2" algn="ctr">
              <a:spcBef>
                <a:spcPts val="0"/>
              </a:spcBef>
              <a:spcAft>
                <a:spcPts val="0"/>
              </a:spcAft>
              <a:buSzPts val="1000"/>
              <a:buNone/>
              <a:defRPr/>
            </a:lvl3pPr>
            <a:lvl4pPr lvl="3" algn="ctr">
              <a:spcBef>
                <a:spcPts val="0"/>
              </a:spcBef>
              <a:spcAft>
                <a:spcPts val="0"/>
              </a:spcAft>
              <a:buSzPts val="1000"/>
              <a:buNone/>
              <a:defRPr/>
            </a:lvl4pPr>
            <a:lvl5pPr lvl="4" algn="ctr">
              <a:spcBef>
                <a:spcPts val="0"/>
              </a:spcBef>
              <a:spcAft>
                <a:spcPts val="0"/>
              </a:spcAft>
              <a:buSzPts val="1000"/>
              <a:buNone/>
              <a:defRPr/>
            </a:lvl5pPr>
            <a:lvl6pPr lvl="5" algn="ctr">
              <a:spcBef>
                <a:spcPts val="0"/>
              </a:spcBef>
              <a:spcAft>
                <a:spcPts val="0"/>
              </a:spcAft>
              <a:buSzPts val="1000"/>
              <a:buNone/>
              <a:defRPr/>
            </a:lvl6pPr>
            <a:lvl7pPr lvl="6" algn="ctr">
              <a:spcBef>
                <a:spcPts val="0"/>
              </a:spcBef>
              <a:spcAft>
                <a:spcPts val="0"/>
              </a:spcAft>
              <a:buSzPts val="1000"/>
              <a:buNone/>
              <a:defRPr/>
            </a:lvl7pPr>
            <a:lvl8pPr lvl="7" algn="ctr">
              <a:spcBef>
                <a:spcPts val="0"/>
              </a:spcBef>
              <a:spcAft>
                <a:spcPts val="0"/>
              </a:spcAft>
              <a:buSzPts val="1000"/>
              <a:buNone/>
              <a:defRPr/>
            </a:lvl8pPr>
            <a:lvl9pPr lvl="8" algn="ctr">
              <a:spcBef>
                <a:spcPts val="0"/>
              </a:spcBef>
              <a:spcAft>
                <a:spcPts val="0"/>
              </a:spcAft>
              <a:buSzPts val="1000"/>
              <a:buNone/>
              <a:defRPr/>
            </a:lvl9pPr>
          </a:lstStyle>
          <a:p/>
        </p:txBody>
      </p:sp>
      <p:sp>
        <p:nvSpPr>
          <p:cNvPr id="431" name="Google Shape;431;p41"/>
          <p:cNvSpPr/>
          <p:nvPr/>
        </p:nvSpPr>
        <p:spPr>
          <a:xfrm rot="5400000">
            <a:off x="8611250" y="4735800"/>
            <a:ext cx="321000" cy="494100"/>
          </a:xfrm>
          <a:prstGeom prst="round2SameRect">
            <a:avLst>
              <a:gd fmla="val 50000" name="adj1"/>
              <a:gd fmla="val 0" name="adj2"/>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432" name="Google Shape;432;p41"/>
          <p:cNvSpPr txBox="1"/>
          <p:nvPr>
            <p:ph idx="12" type="sldNum"/>
          </p:nvPr>
        </p:nvSpPr>
        <p:spPr>
          <a:xfrm>
            <a:off x="8526500" y="4822375"/>
            <a:ext cx="490500" cy="3210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at Went Well">
  <p:cSld name="CUSTOM">
    <p:spTree>
      <p:nvGrpSpPr>
        <p:cNvPr id="433" name="Shape 433"/>
        <p:cNvGrpSpPr/>
        <p:nvPr/>
      </p:nvGrpSpPr>
      <p:grpSpPr>
        <a:xfrm>
          <a:off x="0" y="0"/>
          <a:ext cx="0" cy="0"/>
          <a:chOff x="0" y="0"/>
          <a:chExt cx="0" cy="0"/>
        </a:xfrm>
      </p:grpSpPr>
      <p:sp>
        <p:nvSpPr>
          <p:cNvPr id="434" name="Google Shape;434;p42"/>
          <p:cNvSpPr/>
          <p:nvPr/>
        </p:nvSpPr>
        <p:spPr>
          <a:xfrm rot="5400000">
            <a:off x="4391175" y="560850"/>
            <a:ext cx="321000" cy="8851800"/>
          </a:xfrm>
          <a:prstGeom prst="round2SameRect">
            <a:avLst>
              <a:gd fmla="val 50000" name="adj1"/>
              <a:gd fmla="val 5000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435" name="Google Shape;435;p42"/>
          <p:cNvSpPr/>
          <p:nvPr/>
        </p:nvSpPr>
        <p:spPr>
          <a:xfrm>
            <a:off x="4907100" y="125600"/>
            <a:ext cx="4111200" cy="4575900"/>
          </a:xfrm>
          <a:prstGeom prst="roundRect">
            <a:avLst>
              <a:gd fmla="val 16667"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42"/>
          <p:cNvSpPr txBox="1"/>
          <p:nvPr>
            <p:ph idx="1" type="body"/>
          </p:nvPr>
        </p:nvSpPr>
        <p:spPr>
          <a:xfrm>
            <a:off x="5218050" y="1222400"/>
            <a:ext cx="3489300" cy="2382300"/>
          </a:xfrm>
          <a:prstGeom prst="rect">
            <a:avLst/>
          </a:prstGeom>
        </p:spPr>
        <p:txBody>
          <a:bodyPr anchorCtr="0" anchor="ctr" bIns="91425" lIns="91425" spcFirstLastPara="1" rIns="91425" wrap="square" tIns="91425">
            <a:noAutofit/>
          </a:bodyPr>
          <a:lstStyle>
            <a:lvl1pPr indent="-317500" lvl="0" marL="457200">
              <a:spcBef>
                <a:spcPts val="0"/>
              </a:spcBef>
              <a:spcAft>
                <a:spcPts val="0"/>
              </a:spcAft>
              <a:buSzPts val="1400"/>
              <a:buFont typeface="Libre Baskerville"/>
              <a:buChar char="●"/>
              <a:defRPr>
                <a:latin typeface="Libre Baskerville"/>
                <a:ea typeface="Libre Baskerville"/>
                <a:cs typeface="Libre Baskerville"/>
                <a:sym typeface="Libre Baskerville"/>
              </a:defRPr>
            </a:lvl1pPr>
            <a:lvl2pPr indent="-317500" lvl="1" marL="914400">
              <a:spcBef>
                <a:spcPts val="0"/>
              </a:spcBef>
              <a:spcAft>
                <a:spcPts val="0"/>
              </a:spcAft>
              <a:buSzPts val="1400"/>
              <a:buFont typeface="Libre Baskerville"/>
              <a:buChar char="○"/>
              <a:defRPr>
                <a:latin typeface="Libre Baskerville"/>
                <a:ea typeface="Libre Baskerville"/>
                <a:cs typeface="Libre Baskerville"/>
                <a:sym typeface="Libre Baskerville"/>
              </a:defRPr>
            </a:lvl2pPr>
            <a:lvl3pPr indent="-317500" lvl="2" marL="1371600">
              <a:spcBef>
                <a:spcPts val="0"/>
              </a:spcBef>
              <a:spcAft>
                <a:spcPts val="0"/>
              </a:spcAft>
              <a:buSzPts val="1400"/>
              <a:buFont typeface="Libre Baskerville"/>
              <a:buChar char="■"/>
              <a:defRPr>
                <a:latin typeface="Libre Baskerville"/>
                <a:ea typeface="Libre Baskerville"/>
                <a:cs typeface="Libre Baskerville"/>
                <a:sym typeface="Libre Baskerville"/>
              </a:defRPr>
            </a:lvl3pPr>
            <a:lvl4pPr indent="-317500" lvl="3" marL="1828800">
              <a:spcBef>
                <a:spcPts val="0"/>
              </a:spcBef>
              <a:spcAft>
                <a:spcPts val="0"/>
              </a:spcAft>
              <a:buSzPts val="1400"/>
              <a:buFont typeface="Libre Baskerville"/>
              <a:buChar char="●"/>
              <a:defRPr>
                <a:latin typeface="Libre Baskerville"/>
                <a:ea typeface="Libre Baskerville"/>
                <a:cs typeface="Libre Baskerville"/>
                <a:sym typeface="Libre Baskerville"/>
              </a:defRPr>
            </a:lvl4pPr>
            <a:lvl5pPr indent="-317500" lvl="4" marL="2286000">
              <a:spcBef>
                <a:spcPts val="0"/>
              </a:spcBef>
              <a:spcAft>
                <a:spcPts val="0"/>
              </a:spcAft>
              <a:buSzPts val="1400"/>
              <a:buFont typeface="Libre Baskerville"/>
              <a:buChar char="○"/>
              <a:defRPr>
                <a:latin typeface="Libre Baskerville"/>
                <a:ea typeface="Libre Baskerville"/>
                <a:cs typeface="Libre Baskerville"/>
                <a:sym typeface="Libre Baskerville"/>
              </a:defRPr>
            </a:lvl5pPr>
            <a:lvl6pPr indent="-317500" lvl="5" marL="2743200">
              <a:spcBef>
                <a:spcPts val="0"/>
              </a:spcBef>
              <a:spcAft>
                <a:spcPts val="0"/>
              </a:spcAft>
              <a:buSzPts val="1400"/>
              <a:buFont typeface="Libre Baskerville"/>
              <a:buChar char="■"/>
              <a:defRPr>
                <a:latin typeface="Libre Baskerville"/>
                <a:ea typeface="Libre Baskerville"/>
                <a:cs typeface="Libre Baskerville"/>
                <a:sym typeface="Libre Baskerville"/>
              </a:defRPr>
            </a:lvl6pPr>
            <a:lvl7pPr indent="-317500" lvl="6" marL="3200400">
              <a:spcBef>
                <a:spcPts val="0"/>
              </a:spcBef>
              <a:spcAft>
                <a:spcPts val="0"/>
              </a:spcAft>
              <a:buSzPts val="1400"/>
              <a:buFont typeface="Libre Baskerville"/>
              <a:buChar char="●"/>
              <a:defRPr>
                <a:latin typeface="Libre Baskerville"/>
                <a:ea typeface="Libre Baskerville"/>
                <a:cs typeface="Libre Baskerville"/>
                <a:sym typeface="Libre Baskerville"/>
              </a:defRPr>
            </a:lvl7pPr>
            <a:lvl8pPr indent="-317500" lvl="7" marL="3657600">
              <a:spcBef>
                <a:spcPts val="0"/>
              </a:spcBef>
              <a:spcAft>
                <a:spcPts val="0"/>
              </a:spcAft>
              <a:buSzPts val="1400"/>
              <a:buFont typeface="Libre Baskerville"/>
              <a:buChar char="○"/>
              <a:defRPr>
                <a:latin typeface="Libre Baskerville"/>
                <a:ea typeface="Libre Baskerville"/>
                <a:cs typeface="Libre Baskerville"/>
                <a:sym typeface="Libre Baskerville"/>
              </a:defRPr>
            </a:lvl8pPr>
            <a:lvl9pPr indent="-317500" lvl="8" marL="4114800">
              <a:spcBef>
                <a:spcPts val="0"/>
              </a:spcBef>
              <a:spcAft>
                <a:spcPts val="0"/>
              </a:spcAft>
              <a:buSzPts val="1400"/>
              <a:buFont typeface="Libre Baskerville"/>
              <a:buChar char="■"/>
              <a:defRPr>
                <a:latin typeface="Libre Baskerville"/>
                <a:ea typeface="Libre Baskerville"/>
                <a:cs typeface="Libre Baskerville"/>
                <a:sym typeface="Libre Baskerville"/>
              </a:defRPr>
            </a:lvl9pPr>
          </a:lstStyle>
          <a:p/>
        </p:txBody>
      </p:sp>
      <p:sp>
        <p:nvSpPr>
          <p:cNvPr id="437" name="Google Shape;437;p42"/>
          <p:cNvSpPr txBox="1"/>
          <p:nvPr>
            <p:ph type="title"/>
          </p:nvPr>
        </p:nvSpPr>
        <p:spPr>
          <a:xfrm>
            <a:off x="125700" y="125600"/>
            <a:ext cx="4580100" cy="1685100"/>
          </a:xfrm>
          <a:prstGeom prst="rect">
            <a:avLst/>
          </a:prstGeom>
        </p:spPr>
        <p:txBody>
          <a:bodyPr anchorCtr="0" anchor="t" bIns="91425" lIns="91425" spcFirstLastPara="1" rIns="91425" wrap="square" tIns="91425">
            <a:noAutofit/>
          </a:bodyPr>
          <a:lstStyle>
            <a:lvl1pPr lvl="0">
              <a:spcBef>
                <a:spcPts val="0"/>
              </a:spcBef>
              <a:spcAft>
                <a:spcPts val="0"/>
              </a:spcAft>
              <a:buSzPts val="5600"/>
              <a:buNone/>
              <a:defRPr/>
            </a:lvl1pPr>
            <a:lvl2pPr lvl="1">
              <a:spcBef>
                <a:spcPts val="0"/>
              </a:spcBef>
              <a:spcAft>
                <a:spcPts val="0"/>
              </a:spcAft>
              <a:buSzPts val="1400"/>
              <a:buNone/>
              <a:defRPr>
                <a:latin typeface="Roboto"/>
                <a:ea typeface="Roboto"/>
                <a:cs typeface="Roboto"/>
                <a:sym typeface="Roboto"/>
              </a:defRPr>
            </a:lvl2pPr>
            <a:lvl3pPr lvl="2">
              <a:spcBef>
                <a:spcPts val="0"/>
              </a:spcBef>
              <a:spcAft>
                <a:spcPts val="0"/>
              </a:spcAft>
              <a:buSzPts val="1400"/>
              <a:buNone/>
              <a:defRPr>
                <a:latin typeface="Roboto"/>
                <a:ea typeface="Roboto"/>
                <a:cs typeface="Roboto"/>
                <a:sym typeface="Roboto"/>
              </a:defRPr>
            </a:lvl3pPr>
            <a:lvl4pPr lvl="3">
              <a:spcBef>
                <a:spcPts val="0"/>
              </a:spcBef>
              <a:spcAft>
                <a:spcPts val="0"/>
              </a:spcAft>
              <a:buSzPts val="1400"/>
              <a:buNone/>
              <a:defRPr>
                <a:latin typeface="Roboto"/>
                <a:ea typeface="Roboto"/>
                <a:cs typeface="Roboto"/>
                <a:sym typeface="Roboto"/>
              </a:defRPr>
            </a:lvl4pPr>
            <a:lvl5pPr lvl="4">
              <a:spcBef>
                <a:spcPts val="0"/>
              </a:spcBef>
              <a:spcAft>
                <a:spcPts val="0"/>
              </a:spcAft>
              <a:buSzPts val="1400"/>
              <a:buNone/>
              <a:defRPr>
                <a:latin typeface="Roboto"/>
                <a:ea typeface="Roboto"/>
                <a:cs typeface="Roboto"/>
                <a:sym typeface="Roboto"/>
              </a:defRPr>
            </a:lvl5pPr>
            <a:lvl6pPr lvl="5">
              <a:spcBef>
                <a:spcPts val="0"/>
              </a:spcBef>
              <a:spcAft>
                <a:spcPts val="0"/>
              </a:spcAft>
              <a:buSzPts val="1400"/>
              <a:buNone/>
              <a:defRPr>
                <a:latin typeface="Roboto"/>
                <a:ea typeface="Roboto"/>
                <a:cs typeface="Roboto"/>
                <a:sym typeface="Roboto"/>
              </a:defRPr>
            </a:lvl6pPr>
            <a:lvl7pPr lvl="6">
              <a:spcBef>
                <a:spcPts val="0"/>
              </a:spcBef>
              <a:spcAft>
                <a:spcPts val="0"/>
              </a:spcAft>
              <a:buSzPts val="1400"/>
              <a:buNone/>
              <a:defRPr>
                <a:latin typeface="Roboto"/>
                <a:ea typeface="Roboto"/>
                <a:cs typeface="Roboto"/>
                <a:sym typeface="Roboto"/>
              </a:defRPr>
            </a:lvl7pPr>
            <a:lvl8pPr lvl="7">
              <a:spcBef>
                <a:spcPts val="0"/>
              </a:spcBef>
              <a:spcAft>
                <a:spcPts val="0"/>
              </a:spcAft>
              <a:buSzPts val="1400"/>
              <a:buNone/>
              <a:defRPr>
                <a:latin typeface="Roboto"/>
                <a:ea typeface="Roboto"/>
                <a:cs typeface="Roboto"/>
                <a:sym typeface="Roboto"/>
              </a:defRPr>
            </a:lvl8pPr>
            <a:lvl9pPr lvl="8">
              <a:spcBef>
                <a:spcPts val="0"/>
              </a:spcBef>
              <a:spcAft>
                <a:spcPts val="0"/>
              </a:spcAft>
              <a:buSzPts val="1400"/>
              <a:buNone/>
              <a:defRPr>
                <a:latin typeface="Roboto"/>
                <a:ea typeface="Roboto"/>
                <a:cs typeface="Roboto"/>
                <a:sym typeface="Roboto"/>
              </a:defRPr>
            </a:lvl9pPr>
          </a:lstStyle>
          <a:p/>
        </p:txBody>
      </p:sp>
      <p:cxnSp>
        <p:nvCxnSpPr>
          <p:cNvPr id="438" name="Google Shape;438;p42"/>
          <p:cNvCxnSpPr/>
          <p:nvPr/>
        </p:nvCxnSpPr>
        <p:spPr>
          <a:xfrm>
            <a:off x="2762250" y="4827350"/>
            <a:ext cx="0" cy="316800"/>
          </a:xfrm>
          <a:prstGeom prst="straightConnector1">
            <a:avLst/>
          </a:prstGeom>
          <a:noFill/>
          <a:ln cap="flat" cmpd="sng" w="9525">
            <a:solidFill>
              <a:schemeClr val="dk1"/>
            </a:solidFill>
            <a:prstDash val="solid"/>
            <a:round/>
            <a:headEnd len="med" w="med" type="none"/>
            <a:tailEnd len="med" w="med" type="none"/>
          </a:ln>
        </p:spPr>
      </p:cxnSp>
      <p:sp>
        <p:nvSpPr>
          <p:cNvPr id="439" name="Google Shape;439;p42"/>
          <p:cNvSpPr txBox="1"/>
          <p:nvPr>
            <p:ph idx="2" type="subTitle"/>
          </p:nvPr>
        </p:nvSpPr>
        <p:spPr>
          <a:xfrm>
            <a:off x="251400" y="4827075"/>
            <a:ext cx="2205900" cy="314100"/>
          </a:xfrm>
          <a:prstGeom prst="rect">
            <a:avLst/>
          </a:prstGeom>
        </p:spPr>
        <p:txBody>
          <a:bodyPr anchorCtr="0" anchor="t" bIns="91425" lIns="91425" spcFirstLastPara="1" rIns="91425" wrap="square" tIns="91425">
            <a:noAutofit/>
          </a:bodyPr>
          <a:lstStyle>
            <a:lvl1pPr lvl="0">
              <a:spcBef>
                <a:spcPts val="0"/>
              </a:spcBef>
              <a:spcAft>
                <a:spcPts val="0"/>
              </a:spcAft>
              <a:buSzPts val="800"/>
              <a:buNone/>
              <a:defRPr sz="800"/>
            </a:lvl1pPr>
            <a:lvl2pPr lvl="1">
              <a:spcBef>
                <a:spcPts val="0"/>
              </a:spcBef>
              <a:spcAft>
                <a:spcPts val="0"/>
              </a:spcAft>
              <a:buSzPts val="1000"/>
              <a:buNone/>
              <a:defRPr/>
            </a:lvl2pPr>
            <a:lvl3pPr lvl="2">
              <a:spcBef>
                <a:spcPts val="0"/>
              </a:spcBef>
              <a:spcAft>
                <a:spcPts val="0"/>
              </a:spcAft>
              <a:buSzPts val="1000"/>
              <a:buNone/>
              <a:defRPr/>
            </a:lvl3pPr>
            <a:lvl4pPr lvl="3">
              <a:spcBef>
                <a:spcPts val="0"/>
              </a:spcBef>
              <a:spcAft>
                <a:spcPts val="0"/>
              </a:spcAft>
              <a:buSzPts val="1000"/>
              <a:buNone/>
              <a:defRPr/>
            </a:lvl4pPr>
            <a:lvl5pPr lvl="4">
              <a:spcBef>
                <a:spcPts val="0"/>
              </a:spcBef>
              <a:spcAft>
                <a:spcPts val="0"/>
              </a:spcAft>
              <a:buSzPts val="1000"/>
              <a:buNone/>
              <a:defRPr/>
            </a:lvl5pPr>
            <a:lvl6pPr lvl="5">
              <a:spcBef>
                <a:spcPts val="0"/>
              </a:spcBef>
              <a:spcAft>
                <a:spcPts val="0"/>
              </a:spcAft>
              <a:buSzPts val="1000"/>
              <a:buNone/>
              <a:defRPr/>
            </a:lvl6pPr>
            <a:lvl7pPr lvl="6">
              <a:spcBef>
                <a:spcPts val="0"/>
              </a:spcBef>
              <a:spcAft>
                <a:spcPts val="0"/>
              </a:spcAft>
              <a:buSzPts val="1000"/>
              <a:buNone/>
              <a:defRPr/>
            </a:lvl7pPr>
            <a:lvl8pPr lvl="7">
              <a:spcBef>
                <a:spcPts val="0"/>
              </a:spcBef>
              <a:spcAft>
                <a:spcPts val="0"/>
              </a:spcAft>
              <a:buSzPts val="1000"/>
              <a:buNone/>
              <a:defRPr/>
            </a:lvl8pPr>
            <a:lvl9pPr lvl="8">
              <a:spcBef>
                <a:spcPts val="0"/>
              </a:spcBef>
              <a:spcAft>
                <a:spcPts val="0"/>
              </a:spcAft>
              <a:buSzPts val="1000"/>
              <a:buNone/>
              <a:defRPr/>
            </a:lvl9pPr>
          </a:lstStyle>
          <a:p/>
        </p:txBody>
      </p:sp>
      <p:sp>
        <p:nvSpPr>
          <p:cNvPr id="440" name="Google Shape;440;p42"/>
          <p:cNvSpPr txBox="1"/>
          <p:nvPr>
            <p:ph idx="3" type="subTitle"/>
          </p:nvPr>
        </p:nvSpPr>
        <p:spPr>
          <a:xfrm>
            <a:off x="3545100" y="4829700"/>
            <a:ext cx="2053800" cy="314100"/>
          </a:xfrm>
          <a:prstGeom prst="rect">
            <a:avLst/>
          </a:prstGeom>
        </p:spPr>
        <p:txBody>
          <a:bodyPr anchorCtr="0" anchor="t" bIns="91425" lIns="91425" spcFirstLastPara="1" rIns="91425" wrap="square" tIns="91425">
            <a:noAutofit/>
          </a:bodyPr>
          <a:lstStyle>
            <a:lvl1pPr lvl="0" algn="ctr">
              <a:spcBef>
                <a:spcPts val="0"/>
              </a:spcBef>
              <a:spcAft>
                <a:spcPts val="0"/>
              </a:spcAft>
              <a:buSzPts val="800"/>
              <a:buNone/>
              <a:defRPr sz="800"/>
            </a:lvl1pPr>
            <a:lvl2pPr lvl="1" algn="ctr">
              <a:spcBef>
                <a:spcPts val="0"/>
              </a:spcBef>
              <a:spcAft>
                <a:spcPts val="0"/>
              </a:spcAft>
              <a:buSzPts val="1000"/>
              <a:buNone/>
              <a:defRPr/>
            </a:lvl2pPr>
            <a:lvl3pPr lvl="2" algn="ctr">
              <a:spcBef>
                <a:spcPts val="0"/>
              </a:spcBef>
              <a:spcAft>
                <a:spcPts val="0"/>
              </a:spcAft>
              <a:buSzPts val="1000"/>
              <a:buNone/>
              <a:defRPr/>
            </a:lvl3pPr>
            <a:lvl4pPr lvl="3" algn="ctr">
              <a:spcBef>
                <a:spcPts val="0"/>
              </a:spcBef>
              <a:spcAft>
                <a:spcPts val="0"/>
              </a:spcAft>
              <a:buSzPts val="1000"/>
              <a:buNone/>
              <a:defRPr/>
            </a:lvl4pPr>
            <a:lvl5pPr lvl="4" algn="ctr">
              <a:spcBef>
                <a:spcPts val="0"/>
              </a:spcBef>
              <a:spcAft>
                <a:spcPts val="0"/>
              </a:spcAft>
              <a:buSzPts val="1000"/>
              <a:buNone/>
              <a:defRPr/>
            </a:lvl5pPr>
            <a:lvl6pPr lvl="5" algn="ctr">
              <a:spcBef>
                <a:spcPts val="0"/>
              </a:spcBef>
              <a:spcAft>
                <a:spcPts val="0"/>
              </a:spcAft>
              <a:buSzPts val="1000"/>
              <a:buNone/>
              <a:defRPr/>
            </a:lvl6pPr>
            <a:lvl7pPr lvl="6" algn="ctr">
              <a:spcBef>
                <a:spcPts val="0"/>
              </a:spcBef>
              <a:spcAft>
                <a:spcPts val="0"/>
              </a:spcAft>
              <a:buSzPts val="1000"/>
              <a:buNone/>
              <a:defRPr/>
            </a:lvl7pPr>
            <a:lvl8pPr lvl="7" algn="ctr">
              <a:spcBef>
                <a:spcPts val="0"/>
              </a:spcBef>
              <a:spcAft>
                <a:spcPts val="0"/>
              </a:spcAft>
              <a:buSzPts val="1000"/>
              <a:buNone/>
              <a:defRPr/>
            </a:lvl8pPr>
            <a:lvl9pPr lvl="8" algn="ctr">
              <a:spcBef>
                <a:spcPts val="0"/>
              </a:spcBef>
              <a:spcAft>
                <a:spcPts val="0"/>
              </a:spcAft>
              <a:buSzPts val="1000"/>
              <a:buNone/>
              <a:defRPr/>
            </a:lvl9pPr>
          </a:lstStyle>
          <a:p/>
        </p:txBody>
      </p:sp>
      <p:sp>
        <p:nvSpPr>
          <p:cNvPr id="441" name="Google Shape;441;p42"/>
          <p:cNvSpPr/>
          <p:nvPr/>
        </p:nvSpPr>
        <p:spPr>
          <a:xfrm rot="-1123229">
            <a:off x="102017" y="4023335"/>
            <a:ext cx="1809188" cy="603006"/>
          </a:xfrm>
          <a:prstGeom prst="flowChartTerminator">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100">
              <a:latin typeface="Roboto"/>
              <a:ea typeface="Roboto"/>
              <a:cs typeface="Roboto"/>
              <a:sym typeface="Roboto"/>
            </a:endParaRPr>
          </a:p>
        </p:txBody>
      </p:sp>
      <p:sp>
        <p:nvSpPr>
          <p:cNvPr id="442" name="Google Shape;442;p42"/>
          <p:cNvSpPr/>
          <p:nvPr/>
        </p:nvSpPr>
        <p:spPr>
          <a:xfrm rot="127976">
            <a:off x="1454075" y="3264996"/>
            <a:ext cx="1809282" cy="603003"/>
          </a:xfrm>
          <a:prstGeom prst="flowChartTerminator">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100">
              <a:latin typeface="Roboto"/>
              <a:ea typeface="Roboto"/>
              <a:cs typeface="Roboto"/>
              <a:sym typeface="Roboto"/>
            </a:endParaRPr>
          </a:p>
        </p:txBody>
      </p:sp>
      <p:sp>
        <p:nvSpPr>
          <p:cNvPr id="443" name="Google Shape;443;p42"/>
          <p:cNvSpPr/>
          <p:nvPr/>
        </p:nvSpPr>
        <p:spPr>
          <a:xfrm rot="-1085817">
            <a:off x="1738007" y="4031653"/>
            <a:ext cx="1809180" cy="602992"/>
          </a:xfrm>
          <a:prstGeom prst="flowChartTerminator">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100">
              <a:solidFill>
                <a:srgbClr val="FFFFFF"/>
              </a:solidFill>
              <a:latin typeface="Roboto"/>
              <a:ea typeface="Roboto"/>
              <a:cs typeface="Roboto"/>
              <a:sym typeface="Roboto"/>
            </a:endParaRPr>
          </a:p>
        </p:txBody>
      </p:sp>
      <p:sp>
        <p:nvSpPr>
          <p:cNvPr id="444" name="Google Shape;444;p42"/>
          <p:cNvSpPr/>
          <p:nvPr/>
        </p:nvSpPr>
        <p:spPr>
          <a:xfrm rot="2535455">
            <a:off x="3182763" y="3812669"/>
            <a:ext cx="1809195" cy="603002"/>
          </a:xfrm>
          <a:prstGeom prst="flowChartTerminator">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100">
              <a:latin typeface="Roboto"/>
              <a:ea typeface="Roboto"/>
              <a:cs typeface="Roboto"/>
              <a:sym typeface="Roboto"/>
            </a:endParaRPr>
          </a:p>
        </p:txBody>
      </p:sp>
      <p:sp>
        <p:nvSpPr>
          <p:cNvPr id="445" name="Google Shape;445;p42"/>
          <p:cNvSpPr/>
          <p:nvPr/>
        </p:nvSpPr>
        <p:spPr>
          <a:xfrm rot="5400000">
            <a:off x="8611250" y="4735800"/>
            <a:ext cx="321000" cy="494100"/>
          </a:xfrm>
          <a:prstGeom prst="round2SameRect">
            <a:avLst>
              <a:gd fmla="val 50000" name="adj1"/>
              <a:gd fmla="val 0" name="adj2"/>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446" name="Google Shape;446;p42"/>
          <p:cNvSpPr txBox="1"/>
          <p:nvPr>
            <p:ph idx="12" type="sldNum"/>
          </p:nvPr>
        </p:nvSpPr>
        <p:spPr>
          <a:xfrm>
            <a:off x="8526500" y="4822375"/>
            <a:ext cx="490500" cy="3210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at Could Be Better">
  <p:cSld name="CUSTOM_11">
    <p:spTree>
      <p:nvGrpSpPr>
        <p:cNvPr id="447" name="Shape 447"/>
        <p:cNvGrpSpPr/>
        <p:nvPr/>
      </p:nvGrpSpPr>
      <p:grpSpPr>
        <a:xfrm>
          <a:off x="0" y="0"/>
          <a:ext cx="0" cy="0"/>
          <a:chOff x="0" y="0"/>
          <a:chExt cx="0" cy="0"/>
        </a:xfrm>
      </p:grpSpPr>
      <p:sp>
        <p:nvSpPr>
          <p:cNvPr id="448" name="Google Shape;448;p43"/>
          <p:cNvSpPr/>
          <p:nvPr/>
        </p:nvSpPr>
        <p:spPr>
          <a:xfrm rot="5400000">
            <a:off x="4391175" y="560850"/>
            <a:ext cx="321000" cy="8851800"/>
          </a:xfrm>
          <a:prstGeom prst="round2SameRect">
            <a:avLst>
              <a:gd fmla="val 50000" name="adj1"/>
              <a:gd fmla="val 5000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449" name="Google Shape;449;p43"/>
          <p:cNvSpPr/>
          <p:nvPr/>
        </p:nvSpPr>
        <p:spPr>
          <a:xfrm>
            <a:off x="4907100" y="125600"/>
            <a:ext cx="4111200" cy="45759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43"/>
          <p:cNvSpPr txBox="1"/>
          <p:nvPr>
            <p:ph type="title"/>
          </p:nvPr>
        </p:nvSpPr>
        <p:spPr>
          <a:xfrm>
            <a:off x="125700" y="125600"/>
            <a:ext cx="4580100" cy="1685100"/>
          </a:xfrm>
          <a:prstGeom prst="rect">
            <a:avLst/>
          </a:prstGeom>
        </p:spPr>
        <p:txBody>
          <a:bodyPr anchorCtr="0" anchor="t" bIns="91425" lIns="91425" spcFirstLastPara="1" rIns="91425" wrap="square" tIns="91425">
            <a:noAutofit/>
          </a:bodyPr>
          <a:lstStyle>
            <a:lvl1pPr lvl="0">
              <a:spcBef>
                <a:spcPts val="0"/>
              </a:spcBef>
              <a:spcAft>
                <a:spcPts val="0"/>
              </a:spcAft>
              <a:buSzPts val="5600"/>
              <a:buNone/>
              <a:defRPr/>
            </a:lvl1pPr>
            <a:lvl2pPr lvl="1">
              <a:spcBef>
                <a:spcPts val="0"/>
              </a:spcBef>
              <a:spcAft>
                <a:spcPts val="0"/>
              </a:spcAft>
              <a:buSzPts val="1400"/>
              <a:buNone/>
              <a:defRPr>
                <a:latin typeface="Roboto"/>
                <a:ea typeface="Roboto"/>
                <a:cs typeface="Roboto"/>
                <a:sym typeface="Roboto"/>
              </a:defRPr>
            </a:lvl2pPr>
            <a:lvl3pPr lvl="2">
              <a:spcBef>
                <a:spcPts val="0"/>
              </a:spcBef>
              <a:spcAft>
                <a:spcPts val="0"/>
              </a:spcAft>
              <a:buSzPts val="1400"/>
              <a:buNone/>
              <a:defRPr>
                <a:latin typeface="Roboto"/>
                <a:ea typeface="Roboto"/>
                <a:cs typeface="Roboto"/>
                <a:sym typeface="Roboto"/>
              </a:defRPr>
            </a:lvl3pPr>
            <a:lvl4pPr lvl="3">
              <a:spcBef>
                <a:spcPts val="0"/>
              </a:spcBef>
              <a:spcAft>
                <a:spcPts val="0"/>
              </a:spcAft>
              <a:buSzPts val="1400"/>
              <a:buNone/>
              <a:defRPr>
                <a:latin typeface="Roboto"/>
                <a:ea typeface="Roboto"/>
                <a:cs typeface="Roboto"/>
                <a:sym typeface="Roboto"/>
              </a:defRPr>
            </a:lvl4pPr>
            <a:lvl5pPr lvl="4">
              <a:spcBef>
                <a:spcPts val="0"/>
              </a:spcBef>
              <a:spcAft>
                <a:spcPts val="0"/>
              </a:spcAft>
              <a:buSzPts val="1400"/>
              <a:buNone/>
              <a:defRPr>
                <a:latin typeface="Roboto"/>
                <a:ea typeface="Roboto"/>
                <a:cs typeface="Roboto"/>
                <a:sym typeface="Roboto"/>
              </a:defRPr>
            </a:lvl5pPr>
            <a:lvl6pPr lvl="5">
              <a:spcBef>
                <a:spcPts val="0"/>
              </a:spcBef>
              <a:spcAft>
                <a:spcPts val="0"/>
              </a:spcAft>
              <a:buSzPts val="1400"/>
              <a:buNone/>
              <a:defRPr>
                <a:latin typeface="Roboto"/>
                <a:ea typeface="Roboto"/>
                <a:cs typeface="Roboto"/>
                <a:sym typeface="Roboto"/>
              </a:defRPr>
            </a:lvl6pPr>
            <a:lvl7pPr lvl="6">
              <a:spcBef>
                <a:spcPts val="0"/>
              </a:spcBef>
              <a:spcAft>
                <a:spcPts val="0"/>
              </a:spcAft>
              <a:buSzPts val="1400"/>
              <a:buNone/>
              <a:defRPr>
                <a:latin typeface="Roboto"/>
                <a:ea typeface="Roboto"/>
                <a:cs typeface="Roboto"/>
                <a:sym typeface="Roboto"/>
              </a:defRPr>
            </a:lvl7pPr>
            <a:lvl8pPr lvl="7">
              <a:spcBef>
                <a:spcPts val="0"/>
              </a:spcBef>
              <a:spcAft>
                <a:spcPts val="0"/>
              </a:spcAft>
              <a:buSzPts val="1400"/>
              <a:buNone/>
              <a:defRPr>
                <a:latin typeface="Roboto"/>
                <a:ea typeface="Roboto"/>
                <a:cs typeface="Roboto"/>
                <a:sym typeface="Roboto"/>
              </a:defRPr>
            </a:lvl8pPr>
            <a:lvl9pPr lvl="8">
              <a:spcBef>
                <a:spcPts val="0"/>
              </a:spcBef>
              <a:spcAft>
                <a:spcPts val="0"/>
              </a:spcAft>
              <a:buSzPts val="1400"/>
              <a:buNone/>
              <a:defRPr>
                <a:latin typeface="Roboto"/>
                <a:ea typeface="Roboto"/>
                <a:cs typeface="Roboto"/>
                <a:sym typeface="Roboto"/>
              </a:defRPr>
            </a:lvl9pPr>
          </a:lstStyle>
          <a:p/>
        </p:txBody>
      </p:sp>
      <p:cxnSp>
        <p:nvCxnSpPr>
          <p:cNvPr id="451" name="Google Shape;451;p43"/>
          <p:cNvCxnSpPr/>
          <p:nvPr/>
        </p:nvCxnSpPr>
        <p:spPr>
          <a:xfrm>
            <a:off x="2762250" y="4827350"/>
            <a:ext cx="0" cy="316800"/>
          </a:xfrm>
          <a:prstGeom prst="straightConnector1">
            <a:avLst/>
          </a:prstGeom>
          <a:noFill/>
          <a:ln cap="flat" cmpd="sng" w="9525">
            <a:solidFill>
              <a:schemeClr val="dk1"/>
            </a:solidFill>
            <a:prstDash val="solid"/>
            <a:round/>
            <a:headEnd len="med" w="med" type="none"/>
            <a:tailEnd len="med" w="med" type="none"/>
          </a:ln>
        </p:spPr>
      </p:cxnSp>
      <p:sp>
        <p:nvSpPr>
          <p:cNvPr id="452" name="Google Shape;452;p43"/>
          <p:cNvSpPr txBox="1"/>
          <p:nvPr>
            <p:ph idx="1" type="subTitle"/>
          </p:nvPr>
        </p:nvSpPr>
        <p:spPr>
          <a:xfrm>
            <a:off x="251400" y="4827075"/>
            <a:ext cx="2205900" cy="314100"/>
          </a:xfrm>
          <a:prstGeom prst="rect">
            <a:avLst/>
          </a:prstGeom>
        </p:spPr>
        <p:txBody>
          <a:bodyPr anchorCtr="0" anchor="t" bIns="91425" lIns="91425" spcFirstLastPara="1" rIns="91425" wrap="square" tIns="91425">
            <a:noAutofit/>
          </a:bodyPr>
          <a:lstStyle>
            <a:lvl1pPr lvl="0">
              <a:spcBef>
                <a:spcPts val="0"/>
              </a:spcBef>
              <a:spcAft>
                <a:spcPts val="0"/>
              </a:spcAft>
              <a:buSzPts val="800"/>
              <a:buNone/>
              <a:defRPr sz="800"/>
            </a:lvl1pPr>
            <a:lvl2pPr lvl="1">
              <a:spcBef>
                <a:spcPts val="0"/>
              </a:spcBef>
              <a:spcAft>
                <a:spcPts val="0"/>
              </a:spcAft>
              <a:buSzPts val="1000"/>
              <a:buNone/>
              <a:defRPr/>
            </a:lvl2pPr>
            <a:lvl3pPr lvl="2">
              <a:spcBef>
                <a:spcPts val="0"/>
              </a:spcBef>
              <a:spcAft>
                <a:spcPts val="0"/>
              </a:spcAft>
              <a:buSzPts val="1000"/>
              <a:buNone/>
              <a:defRPr/>
            </a:lvl3pPr>
            <a:lvl4pPr lvl="3">
              <a:spcBef>
                <a:spcPts val="0"/>
              </a:spcBef>
              <a:spcAft>
                <a:spcPts val="0"/>
              </a:spcAft>
              <a:buSzPts val="1000"/>
              <a:buNone/>
              <a:defRPr/>
            </a:lvl4pPr>
            <a:lvl5pPr lvl="4">
              <a:spcBef>
                <a:spcPts val="0"/>
              </a:spcBef>
              <a:spcAft>
                <a:spcPts val="0"/>
              </a:spcAft>
              <a:buSzPts val="1000"/>
              <a:buNone/>
              <a:defRPr/>
            </a:lvl5pPr>
            <a:lvl6pPr lvl="5">
              <a:spcBef>
                <a:spcPts val="0"/>
              </a:spcBef>
              <a:spcAft>
                <a:spcPts val="0"/>
              </a:spcAft>
              <a:buSzPts val="1000"/>
              <a:buNone/>
              <a:defRPr/>
            </a:lvl6pPr>
            <a:lvl7pPr lvl="6">
              <a:spcBef>
                <a:spcPts val="0"/>
              </a:spcBef>
              <a:spcAft>
                <a:spcPts val="0"/>
              </a:spcAft>
              <a:buSzPts val="1000"/>
              <a:buNone/>
              <a:defRPr/>
            </a:lvl7pPr>
            <a:lvl8pPr lvl="7">
              <a:spcBef>
                <a:spcPts val="0"/>
              </a:spcBef>
              <a:spcAft>
                <a:spcPts val="0"/>
              </a:spcAft>
              <a:buSzPts val="1000"/>
              <a:buNone/>
              <a:defRPr/>
            </a:lvl8pPr>
            <a:lvl9pPr lvl="8">
              <a:spcBef>
                <a:spcPts val="0"/>
              </a:spcBef>
              <a:spcAft>
                <a:spcPts val="0"/>
              </a:spcAft>
              <a:buSzPts val="1000"/>
              <a:buNone/>
              <a:defRPr/>
            </a:lvl9pPr>
          </a:lstStyle>
          <a:p/>
        </p:txBody>
      </p:sp>
      <p:sp>
        <p:nvSpPr>
          <p:cNvPr id="453" name="Google Shape;453;p43"/>
          <p:cNvSpPr txBox="1"/>
          <p:nvPr>
            <p:ph idx="2" type="subTitle"/>
          </p:nvPr>
        </p:nvSpPr>
        <p:spPr>
          <a:xfrm>
            <a:off x="3545100" y="4829700"/>
            <a:ext cx="2053800" cy="314100"/>
          </a:xfrm>
          <a:prstGeom prst="rect">
            <a:avLst/>
          </a:prstGeom>
        </p:spPr>
        <p:txBody>
          <a:bodyPr anchorCtr="0" anchor="t" bIns="91425" lIns="91425" spcFirstLastPara="1" rIns="91425" wrap="square" tIns="91425">
            <a:noAutofit/>
          </a:bodyPr>
          <a:lstStyle>
            <a:lvl1pPr lvl="0" algn="ctr">
              <a:spcBef>
                <a:spcPts val="0"/>
              </a:spcBef>
              <a:spcAft>
                <a:spcPts val="0"/>
              </a:spcAft>
              <a:buSzPts val="800"/>
              <a:buNone/>
              <a:defRPr sz="800"/>
            </a:lvl1pPr>
            <a:lvl2pPr lvl="1" algn="ctr">
              <a:spcBef>
                <a:spcPts val="0"/>
              </a:spcBef>
              <a:spcAft>
                <a:spcPts val="0"/>
              </a:spcAft>
              <a:buSzPts val="1000"/>
              <a:buNone/>
              <a:defRPr/>
            </a:lvl2pPr>
            <a:lvl3pPr lvl="2" algn="ctr">
              <a:spcBef>
                <a:spcPts val="0"/>
              </a:spcBef>
              <a:spcAft>
                <a:spcPts val="0"/>
              </a:spcAft>
              <a:buSzPts val="1000"/>
              <a:buNone/>
              <a:defRPr/>
            </a:lvl3pPr>
            <a:lvl4pPr lvl="3" algn="ctr">
              <a:spcBef>
                <a:spcPts val="0"/>
              </a:spcBef>
              <a:spcAft>
                <a:spcPts val="0"/>
              </a:spcAft>
              <a:buSzPts val="1000"/>
              <a:buNone/>
              <a:defRPr/>
            </a:lvl4pPr>
            <a:lvl5pPr lvl="4" algn="ctr">
              <a:spcBef>
                <a:spcPts val="0"/>
              </a:spcBef>
              <a:spcAft>
                <a:spcPts val="0"/>
              </a:spcAft>
              <a:buSzPts val="1000"/>
              <a:buNone/>
              <a:defRPr/>
            </a:lvl5pPr>
            <a:lvl6pPr lvl="5" algn="ctr">
              <a:spcBef>
                <a:spcPts val="0"/>
              </a:spcBef>
              <a:spcAft>
                <a:spcPts val="0"/>
              </a:spcAft>
              <a:buSzPts val="1000"/>
              <a:buNone/>
              <a:defRPr/>
            </a:lvl6pPr>
            <a:lvl7pPr lvl="6" algn="ctr">
              <a:spcBef>
                <a:spcPts val="0"/>
              </a:spcBef>
              <a:spcAft>
                <a:spcPts val="0"/>
              </a:spcAft>
              <a:buSzPts val="1000"/>
              <a:buNone/>
              <a:defRPr/>
            </a:lvl7pPr>
            <a:lvl8pPr lvl="7" algn="ctr">
              <a:spcBef>
                <a:spcPts val="0"/>
              </a:spcBef>
              <a:spcAft>
                <a:spcPts val="0"/>
              </a:spcAft>
              <a:buSzPts val="1000"/>
              <a:buNone/>
              <a:defRPr/>
            </a:lvl8pPr>
            <a:lvl9pPr lvl="8" algn="ctr">
              <a:spcBef>
                <a:spcPts val="0"/>
              </a:spcBef>
              <a:spcAft>
                <a:spcPts val="0"/>
              </a:spcAft>
              <a:buSzPts val="1000"/>
              <a:buNone/>
              <a:defRPr/>
            </a:lvl9pPr>
          </a:lstStyle>
          <a:p/>
        </p:txBody>
      </p:sp>
      <p:sp>
        <p:nvSpPr>
          <p:cNvPr id="454" name="Google Shape;454;p43"/>
          <p:cNvSpPr/>
          <p:nvPr/>
        </p:nvSpPr>
        <p:spPr>
          <a:xfrm rot="-124589">
            <a:off x="2143221" y="3214879"/>
            <a:ext cx="1809270" cy="602983"/>
          </a:xfrm>
          <a:prstGeom prst="flowChartTerminator">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100">
              <a:latin typeface="Roboto"/>
              <a:ea typeface="Roboto"/>
              <a:cs typeface="Roboto"/>
              <a:sym typeface="Roboto"/>
            </a:endParaRPr>
          </a:p>
        </p:txBody>
      </p:sp>
      <p:sp>
        <p:nvSpPr>
          <p:cNvPr id="455" name="Google Shape;455;p43"/>
          <p:cNvSpPr/>
          <p:nvPr/>
        </p:nvSpPr>
        <p:spPr>
          <a:xfrm rot="1146885">
            <a:off x="2750590" y="4014983"/>
            <a:ext cx="1809173" cy="603007"/>
          </a:xfrm>
          <a:prstGeom prst="flowChartTerminator">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100">
              <a:latin typeface="Roboto"/>
              <a:ea typeface="Roboto"/>
              <a:cs typeface="Roboto"/>
              <a:sym typeface="Roboto"/>
            </a:endParaRPr>
          </a:p>
        </p:txBody>
      </p:sp>
      <p:sp>
        <p:nvSpPr>
          <p:cNvPr id="456" name="Google Shape;456;p43"/>
          <p:cNvSpPr/>
          <p:nvPr/>
        </p:nvSpPr>
        <p:spPr>
          <a:xfrm rot="103">
            <a:off x="222869" y="4218901"/>
            <a:ext cx="1809162" cy="603018"/>
          </a:xfrm>
          <a:prstGeom prst="flowChartTerminator">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100">
              <a:solidFill>
                <a:srgbClr val="FFFFFF"/>
              </a:solidFill>
              <a:latin typeface="Roboto"/>
              <a:ea typeface="Roboto"/>
              <a:cs typeface="Roboto"/>
              <a:sym typeface="Roboto"/>
            </a:endParaRPr>
          </a:p>
        </p:txBody>
      </p:sp>
      <p:sp>
        <p:nvSpPr>
          <p:cNvPr id="457" name="Google Shape;457;p43"/>
          <p:cNvSpPr/>
          <p:nvPr/>
        </p:nvSpPr>
        <p:spPr>
          <a:xfrm rot="2535455">
            <a:off x="1277300" y="3812669"/>
            <a:ext cx="1809195" cy="603002"/>
          </a:xfrm>
          <a:prstGeom prst="flowChartTerminator">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100">
              <a:latin typeface="Roboto"/>
              <a:ea typeface="Roboto"/>
              <a:cs typeface="Roboto"/>
              <a:sym typeface="Roboto"/>
            </a:endParaRPr>
          </a:p>
        </p:txBody>
      </p:sp>
      <p:sp>
        <p:nvSpPr>
          <p:cNvPr id="458" name="Google Shape;458;p43"/>
          <p:cNvSpPr txBox="1"/>
          <p:nvPr>
            <p:ph idx="3" type="body"/>
          </p:nvPr>
        </p:nvSpPr>
        <p:spPr>
          <a:xfrm>
            <a:off x="5218050" y="1222400"/>
            <a:ext cx="3489300" cy="2382300"/>
          </a:xfrm>
          <a:prstGeom prst="rect">
            <a:avLst/>
          </a:prstGeom>
        </p:spPr>
        <p:txBody>
          <a:bodyPr anchorCtr="0" anchor="ctr" bIns="91425" lIns="91425" spcFirstLastPara="1" rIns="91425" wrap="square" tIns="91425">
            <a:noAutofit/>
          </a:bodyPr>
          <a:lstStyle>
            <a:lvl1pPr indent="-317500" lvl="0" marL="457200">
              <a:spcBef>
                <a:spcPts val="0"/>
              </a:spcBef>
              <a:spcAft>
                <a:spcPts val="0"/>
              </a:spcAft>
              <a:buSzPts val="1400"/>
              <a:buFont typeface="Libre Baskerville"/>
              <a:buChar char="●"/>
              <a:defRPr>
                <a:latin typeface="Libre Baskerville"/>
                <a:ea typeface="Libre Baskerville"/>
                <a:cs typeface="Libre Baskerville"/>
                <a:sym typeface="Libre Baskerville"/>
              </a:defRPr>
            </a:lvl1pPr>
            <a:lvl2pPr indent="-317500" lvl="1" marL="914400">
              <a:spcBef>
                <a:spcPts val="0"/>
              </a:spcBef>
              <a:spcAft>
                <a:spcPts val="0"/>
              </a:spcAft>
              <a:buSzPts val="1400"/>
              <a:buFont typeface="Libre Baskerville"/>
              <a:buChar char="○"/>
              <a:defRPr>
                <a:latin typeface="Libre Baskerville"/>
                <a:ea typeface="Libre Baskerville"/>
                <a:cs typeface="Libre Baskerville"/>
                <a:sym typeface="Libre Baskerville"/>
              </a:defRPr>
            </a:lvl2pPr>
            <a:lvl3pPr indent="-317500" lvl="2" marL="1371600">
              <a:spcBef>
                <a:spcPts val="0"/>
              </a:spcBef>
              <a:spcAft>
                <a:spcPts val="0"/>
              </a:spcAft>
              <a:buSzPts val="1400"/>
              <a:buFont typeface="Libre Baskerville"/>
              <a:buChar char="■"/>
              <a:defRPr>
                <a:latin typeface="Libre Baskerville"/>
                <a:ea typeface="Libre Baskerville"/>
                <a:cs typeface="Libre Baskerville"/>
                <a:sym typeface="Libre Baskerville"/>
              </a:defRPr>
            </a:lvl3pPr>
            <a:lvl4pPr indent="-317500" lvl="3" marL="1828800">
              <a:spcBef>
                <a:spcPts val="0"/>
              </a:spcBef>
              <a:spcAft>
                <a:spcPts val="0"/>
              </a:spcAft>
              <a:buSzPts val="1400"/>
              <a:buFont typeface="Libre Baskerville"/>
              <a:buChar char="●"/>
              <a:defRPr>
                <a:latin typeface="Libre Baskerville"/>
                <a:ea typeface="Libre Baskerville"/>
                <a:cs typeface="Libre Baskerville"/>
                <a:sym typeface="Libre Baskerville"/>
              </a:defRPr>
            </a:lvl4pPr>
            <a:lvl5pPr indent="-317500" lvl="4" marL="2286000">
              <a:spcBef>
                <a:spcPts val="0"/>
              </a:spcBef>
              <a:spcAft>
                <a:spcPts val="0"/>
              </a:spcAft>
              <a:buSzPts val="1400"/>
              <a:buFont typeface="Libre Baskerville"/>
              <a:buChar char="○"/>
              <a:defRPr>
                <a:latin typeface="Libre Baskerville"/>
                <a:ea typeface="Libre Baskerville"/>
                <a:cs typeface="Libre Baskerville"/>
                <a:sym typeface="Libre Baskerville"/>
              </a:defRPr>
            </a:lvl5pPr>
            <a:lvl6pPr indent="-317500" lvl="5" marL="2743200">
              <a:spcBef>
                <a:spcPts val="0"/>
              </a:spcBef>
              <a:spcAft>
                <a:spcPts val="0"/>
              </a:spcAft>
              <a:buSzPts val="1400"/>
              <a:buFont typeface="Libre Baskerville"/>
              <a:buChar char="■"/>
              <a:defRPr>
                <a:latin typeface="Libre Baskerville"/>
                <a:ea typeface="Libre Baskerville"/>
                <a:cs typeface="Libre Baskerville"/>
                <a:sym typeface="Libre Baskerville"/>
              </a:defRPr>
            </a:lvl6pPr>
            <a:lvl7pPr indent="-317500" lvl="6" marL="3200400">
              <a:spcBef>
                <a:spcPts val="0"/>
              </a:spcBef>
              <a:spcAft>
                <a:spcPts val="0"/>
              </a:spcAft>
              <a:buSzPts val="1400"/>
              <a:buFont typeface="Libre Baskerville"/>
              <a:buChar char="●"/>
              <a:defRPr>
                <a:latin typeface="Libre Baskerville"/>
                <a:ea typeface="Libre Baskerville"/>
                <a:cs typeface="Libre Baskerville"/>
                <a:sym typeface="Libre Baskerville"/>
              </a:defRPr>
            </a:lvl7pPr>
            <a:lvl8pPr indent="-317500" lvl="7" marL="3657600">
              <a:spcBef>
                <a:spcPts val="0"/>
              </a:spcBef>
              <a:spcAft>
                <a:spcPts val="0"/>
              </a:spcAft>
              <a:buSzPts val="1400"/>
              <a:buFont typeface="Libre Baskerville"/>
              <a:buChar char="○"/>
              <a:defRPr>
                <a:latin typeface="Libre Baskerville"/>
                <a:ea typeface="Libre Baskerville"/>
                <a:cs typeface="Libre Baskerville"/>
                <a:sym typeface="Libre Baskerville"/>
              </a:defRPr>
            </a:lvl8pPr>
            <a:lvl9pPr indent="-317500" lvl="8" marL="4114800">
              <a:spcBef>
                <a:spcPts val="0"/>
              </a:spcBef>
              <a:spcAft>
                <a:spcPts val="0"/>
              </a:spcAft>
              <a:buSzPts val="1400"/>
              <a:buFont typeface="Libre Baskerville"/>
              <a:buChar char="■"/>
              <a:defRPr>
                <a:latin typeface="Libre Baskerville"/>
                <a:ea typeface="Libre Baskerville"/>
                <a:cs typeface="Libre Baskerville"/>
                <a:sym typeface="Libre Baskerville"/>
              </a:defRPr>
            </a:lvl9pPr>
          </a:lstStyle>
          <a:p/>
        </p:txBody>
      </p:sp>
      <p:sp>
        <p:nvSpPr>
          <p:cNvPr id="459" name="Google Shape;459;p43"/>
          <p:cNvSpPr/>
          <p:nvPr/>
        </p:nvSpPr>
        <p:spPr>
          <a:xfrm rot="5400000">
            <a:off x="8611250" y="4735800"/>
            <a:ext cx="321000" cy="494100"/>
          </a:xfrm>
          <a:prstGeom prst="round2SameRect">
            <a:avLst>
              <a:gd fmla="val 50000" name="adj1"/>
              <a:gd fmla="val 0" name="adj2"/>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460" name="Google Shape;460;p43"/>
          <p:cNvSpPr txBox="1"/>
          <p:nvPr>
            <p:ph idx="12" type="sldNum"/>
          </p:nvPr>
        </p:nvSpPr>
        <p:spPr>
          <a:xfrm>
            <a:off x="8526500" y="4822375"/>
            <a:ext cx="490500" cy="3210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8">
    <p:bg>
      <p:bgPr>
        <a:solidFill>
          <a:schemeClr val="dk1"/>
        </a:solidFill>
      </p:bgPr>
    </p:bg>
    <p:spTree>
      <p:nvGrpSpPr>
        <p:cNvPr id="461" name="Shape 461"/>
        <p:cNvGrpSpPr/>
        <p:nvPr/>
      </p:nvGrpSpPr>
      <p:grpSpPr>
        <a:xfrm>
          <a:off x="0" y="0"/>
          <a:ext cx="0" cy="0"/>
          <a:chOff x="0" y="0"/>
          <a:chExt cx="0" cy="0"/>
        </a:xfrm>
      </p:grpSpPr>
      <p:sp>
        <p:nvSpPr>
          <p:cNvPr id="462" name="Google Shape;462;p44"/>
          <p:cNvSpPr/>
          <p:nvPr/>
        </p:nvSpPr>
        <p:spPr>
          <a:xfrm rot="5400000">
            <a:off x="4391175" y="560850"/>
            <a:ext cx="321000" cy="8851800"/>
          </a:xfrm>
          <a:prstGeom prst="round2SameRect">
            <a:avLst>
              <a:gd fmla="val 50000" name="adj1"/>
              <a:gd fmla="val 50000"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463" name="Google Shape;463;p44"/>
          <p:cNvSpPr txBox="1"/>
          <p:nvPr>
            <p:ph type="title"/>
          </p:nvPr>
        </p:nvSpPr>
        <p:spPr>
          <a:xfrm>
            <a:off x="125700" y="125600"/>
            <a:ext cx="4580100" cy="16851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5600"/>
              <a:buNone/>
              <a:defRPr>
                <a:solidFill>
                  <a:schemeClr val="lt1"/>
                </a:solidFill>
              </a:defRPr>
            </a:lvl1pPr>
            <a:lvl2pPr lvl="1">
              <a:spcBef>
                <a:spcPts val="0"/>
              </a:spcBef>
              <a:spcAft>
                <a:spcPts val="0"/>
              </a:spcAft>
              <a:buClr>
                <a:schemeClr val="lt1"/>
              </a:buClr>
              <a:buSzPts val="1400"/>
              <a:buNone/>
              <a:defRPr>
                <a:solidFill>
                  <a:schemeClr val="lt1"/>
                </a:solidFill>
                <a:latin typeface="Roboto"/>
                <a:ea typeface="Roboto"/>
                <a:cs typeface="Roboto"/>
                <a:sym typeface="Roboto"/>
              </a:defRPr>
            </a:lvl2pPr>
            <a:lvl3pPr lvl="2">
              <a:spcBef>
                <a:spcPts val="0"/>
              </a:spcBef>
              <a:spcAft>
                <a:spcPts val="0"/>
              </a:spcAft>
              <a:buClr>
                <a:schemeClr val="lt1"/>
              </a:buClr>
              <a:buSzPts val="1400"/>
              <a:buNone/>
              <a:defRPr>
                <a:solidFill>
                  <a:schemeClr val="lt1"/>
                </a:solidFill>
                <a:latin typeface="Roboto"/>
                <a:ea typeface="Roboto"/>
                <a:cs typeface="Roboto"/>
                <a:sym typeface="Roboto"/>
              </a:defRPr>
            </a:lvl3pPr>
            <a:lvl4pPr lvl="3">
              <a:spcBef>
                <a:spcPts val="0"/>
              </a:spcBef>
              <a:spcAft>
                <a:spcPts val="0"/>
              </a:spcAft>
              <a:buClr>
                <a:schemeClr val="lt1"/>
              </a:buClr>
              <a:buSzPts val="1400"/>
              <a:buNone/>
              <a:defRPr>
                <a:solidFill>
                  <a:schemeClr val="lt1"/>
                </a:solidFill>
                <a:latin typeface="Roboto"/>
                <a:ea typeface="Roboto"/>
                <a:cs typeface="Roboto"/>
                <a:sym typeface="Roboto"/>
              </a:defRPr>
            </a:lvl4pPr>
            <a:lvl5pPr lvl="4">
              <a:spcBef>
                <a:spcPts val="0"/>
              </a:spcBef>
              <a:spcAft>
                <a:spcPts val="0"/>
              </a:spcAft>
              <a:buClr>
                <a:schemeClr val="lt1"/>
              </a:buClr>
              <a:buSzPts val="1400"/>
              <a:buNone/>
              <a:defRPr>
                <a:solidFill>
                  <a:schemeClr val="lt1"/>
                </a:solidFill>
                <a:latin typeface="Roboto"/>
                <a:ea typeface="Roboto"/>
                <a:cs typeface="Roboto"/>
                <a:sym typeface="Roboto"/>
              </a:defRPr>
            </a:lvl5pPr>
            <a:lvl6pPr lvl="5">
              <a:spcBef>
                <a:spcPts val="0"/>
              </a:spcBef>
              <a:spcAft>
                <a:spcPts val="0"/>
              </a:spcAft>
              <a:buClr>
                <a:schemeClr val="lt1"/>
              </a:buClr>
              <a:buSzPts val="1400"/>
              <a:buNone/>
              <a:defRPr>
                <a:solidFill>
                  <a:schemeClr val="lt1"/>
                </a:solidFill>
                <a:latin typeface="Roboto"/>
                <a:ea typeface="Roboto"/>
                <a:cs typeface="Roboto"/>
                <a:sym typeface="Roboto"/>
              </a:defRPr>
            </a:lvl6pPr>
            <a:lvl7pPr lvl="6">
              <a:spcBef>
                <a:spcPts val="0"/>
              </a:spcBef>
              <a:spcAft>
                <a:spcPts val="0"/>
              </a:spcAft>
              <a:buClr>
                <a:schemeClr val="lt1"/>
              </a:buClr>
              <a:buSzPts val="1400"/>
              <a:buNone/>
              <a:defRPr>
                <a:solidFill>
                  <a:schemeClr val="lt1"/>
                </a:solidFill>
                <a:latin typeface="Roboto"/>
                <a:ea typeface="Roboto"/>
                <a:cs typeface="Roboto"/>
                <a:sym typeface="Roboto"/>
              </a:defRPr>
            </a:lvl7pPr>
            <a:lvl8pPr lvl="7">
              <a:spcBef>
                <a:spcPts val="0"/>
              </a:spcBef>
              <a:spcAft>
                <a:spcPts val="0"/>
              </a:spcAft>
              <a:buClr>
                <a:schemeClr val="lt1"/>
              </a:buClr>
              <a:buSzPts val="1400"/>
              <a:buNone/>
              <a:defRPr>
                <a:solidFill>
                  <a:schemeClr val="lt1"/>
                </a:solidFill>
                <a:latin typeface="Roboto"/>
                <a:ea typeface="Roboto"/>
                <a:cs typeface="Roboto"/>
                <a:sym typeface="Roboto"/>
              </a:defRPr>
            </a:lvl8pPr>
            <a:lvl9pPr lvl="8">
              <a:spcBef>
                <a:spcPts val="0"/>
              </a:spcBef>
              <a:spcAft>
                <a:spcPts val="0"/>
              </a:spcAft>
              <a:buClr>
                <a:schemeClr val="lt1"/>
              </a:buClr>
              <a:buSzPts val="1400"/>
              <a:buNone/>
              <a:defRPr>
                <a:solidFill>
                  <a:schemeClr val="lt1"/>
                </a:solidFill>
                <a:latin typeface="Roboto"/>
                <a:ea typeface="Roboto"/>
                <a:cs typeface="Roboto"/>
                <a:sym typeface="Roboto"/>
              </a:defRPr>
            </a:lvl9pPr>
          </a:lstStyle>
          <a:p/>
        </p:txBody>
      </p:sp>
      <p:sp>
        <p:nvSpPr>
          <p:cNvPr id="464" name="Google Shape;464;p44"/>
          <p:cNvSpPr txBox="1"/>
          <p:nvPr>
            <p:ph idx="1" type="subTitle"/>
          </p:nvPr>
        </p:nvSpPr>
        <p:spPr>
          <a:xfrm>
            <a:off x="5831000" y="125600"/>
            <a:ext cx="2140500" cy="4050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000"/>
              <a:buNone/>
              <a:defRPr>
                <a:solidFill>
                  <a:schemeClr val="lt1"/>
                </a:solidFill>
              </a:defRPr>
            </a:lvl1pPr>
            <a:lvl2pPr lvl="1">
              <a:spcBef>
                <a:spcPts val="0"/>
              </a:spcBef>
              <a:spcAft>
                <a:spcPts val="0"/>
              </a:spcAft>
              <a:buClr>
                <a:schemeClr val="lt1"/>
              </a:buClr>
              <a:buSzPts val="1000"/>
              <a:buNone/>
              <a:defRPr>
                <a:solidFill>
                  <a:schemeClr val="lt1"/>
                </a:solidFill>
              </a:defRPr>
            </a:lvl2pPr>
            <a:lvl3pPr lvl="2">
              <a:spcBef>
                <a:spcPts val="0"/>
              </a:spcBef>
              <a:spcAft>
                <a:spcPts val="0"/>
              </a:spcAft>
              <a:buClr>
                <a:schemeClr val="lt1"/>
              </a:buClr>
              <a:buSzPts val="1000"/>
              <a:buNone/>
              <a:defRPr>
                <a:solidFill>
                  <a:schemeClr val="lt1"/>
                </a:solidFill>
              </a:defRPr>
            </a:lvl3pPr>
            <a:lvl4pPr lvl="3">
              <a:spcBef>
                <a:spcPts val="0"/>
              </a:spcBef>
              <a:spcAft>
                <a:spcPts val="0"/>
              </a:spcAft>
              <a:buClr>
                <a:schemeClr val="lt1"/>
              </a:buClr>
              <a:buSzPts val="1000"/>
              <a:buNone/>
              <a:defRPr>
                <a:solidFill>
                  <a:schemeClr val="lt1"/>
                </a:solidFill>
              </a:defRPr>
            </a:lvl4pPr>
            <a:lvl5pPr lvl="4">
              <a:spcBef>
                <a:spcPts val="0"/>
              </a:spcBef>
              <a:spcAft>
                <a:spcPts val="0"/>
              </a:spcAft>
              <a:buClr>
                <a:schemeClr val="lt1"/>
              </a:buClr>
              <a:buSzPts val="1000"/>
              <a:buNone/>
              <a:defRPr>
                <a:solidFill>
                  <a:schemeClr val="lt1"/>
                </a:solidFill>
              </a:defRPr>
            </a:lvl5pPr>
            <a:lvl6pPr lvl="5">
              <a:spcBef>
                <a:spcPts val="0"/>
              </a:spcBef>
              <a:spcAft>
                <a:spcPts val="0"/>
              </a:spcAft>
              <a:buClr>
                <a:schemeClr val="lt1"/>
              </a:buClr>
              <a:buSzPts val="1000"/>
              <a:buNone/>
              <a:defRPr>
                <a:solidFill>
                  <a:schemeClr val="lt1"/>
                </a:solidFill>
              </a:defRPr>
            </a:lvl6pPr>
            <a:lvl7pPr lvl="6">
              <a:spcBef>
                <a:spcPts val="0"/>
              </a:spcBef>
              <a:spcAft>
                <a:spcPts val="0"/>
              </a:spcAft>
              <a:buClr>
                <a:schemeClr val="lt1"/>
              </a:buClr>
              <a:buSzPts val="1000"/>
              <a:buNone/>
              <a:defRPr>
                <a:solidFill>
                  <a:schemeClr val="lt1"/>
                </a:solidFill>
              </a:defRPr>
            </a:lvl7pPr>
            <a:lvl8pPr lvl="7">
              <a:spcBef>
                <a:spcPts val="0"/>
              </a:spcBef>
              <a:spcAft>
                <a:spcPts val="0"/>
              </a:spcAft>
              <a:buClr>
                <a:schemeClr val="lt1"/>
              </a:buClr>
              <a:buSzPts val="1000"/>
              <a:buNone/>
              <a:defRPr>
                <a:solidFill>
                  <a:schemeClr val="lt1"/>
                </a:solidFill>
              </a:defRPr>
            </a:lvl8pPr>
            <a:lvl9pPr lvl="8">
              <a:spcBef>
                <a:spcPts val="0"/>
              </a:spcBef>
              <a:spcAft>
                <a:spcPts val="0"/>
              </a:spcAft>
              <a:buClr>
                <a:schemeClr val="lt1"/>
              </a:buClr>
              <a:buSzPts val="1000"/>
              <a:buNone/>
              <a:defRPr>
                <a:solidFill>
                  <a:schemeClr val="lt1"/>
                </a:solidFill>
              </a:defRPr>
            </a:lvl9pPr>
          </a:lstStyle>
          <a:p/>
        </p:txBody>
      </p:sp>
      <p:sp>
        <p:nvSpPr>
          <p:cNvPr id="465" name="Google Shape;465;p44"/>
          <p:cNvSpPr txBox="1"/>
          <p:nvPr>
            <p:ph idx="2" type="body"/>
          </p:nvPr>
        </p:nvSpPr>
        <p:spPr>
          <a:xfrm>
            <a:off x="5831000" y="773325"/>
            <a:ext cx="3187200" cy="25746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Clr>
                <a:schemeClr val="lt1"/>
              </a:buClr>
              <a:buSzPts val="14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cxnSp>
        <p:nvCxnSpPr>
          <p:cNvPr id="466" name="Google Shape;466;p44"/>
          <p:cNvCxnSpPr/>
          <p:nvPr/>
        </p:nvCxnSpPr>
        <p:spPr>
          <a:xfrm>
            <a:off x="2762250" y="4827750"/>
            <a:ext cx="0" cy="316500"/>
          </a:xfrm>
          <a:prstGeom prst="straightConnector1">
            <a:avLst/>
          </a:prstGeom>
          <a:noFill/>
          <a:ln cap="flat" cmpd="sng" w="9525">
            <a:solidFill>
              <a:schemeClr val="lt1"/>
            </a:solidFill>
            <a:prstDash val="solid"/>
            <a:round/>
            <a:headEnd len="med" w="med" type="none"/>
            <a:tailEnd len="med" w="med" type="none"/>
          </a:ln>
        </p:spPr>
      </p:cxnSp>
      <p:sp>
        <p:nvSpPr>
          <p:cNvPr id="467" name="Google Shape;467;p44"/>
          <p:cNvSpPr txBox="1"/>
          <p:nvPr>
            <p:ph idx="3" type="subTitle"/>
          </p:nvPr>
        </p:nvSpPr>
        <p:spPr>
          <a:xfrm>
            <a:off x="251400" y="4827075"/>
            <a:ext cx="2205900" cy="3141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800"/>
              <a:buNone/>
              <a:defRPr sz="800">
                <a:solidFill>
                  <a:schemeClr val="lt1"/>
                </a:solidFill>
              </a:defRPr>
            </a:lvl1pPr>
            <a:lvl2pPr lvl="1">
              <a:spcBef>
                <a:spcPts val="0"/>
              </a:spcBef>
              <a:spcAft>
                <a:spcPts val="0"/>
              </a:spcAft>
              <a:buClr>
                <a:schemeClr val="lt1"/>
              </a:buClr>
              <a:buSzPts val="1000"/>
              <a:buNone/>
              <a:defRPr>
                <a:solidFill>
                  <a:schemeClr val="lt1"/>
                </a:solidFill>
              </a:defRPr>
            </a:lvl2pPr>
            <a:lvl3pPr lvl="2">
              <a:spcBef>
                <a:spcPts val="0"/>
              </a:spcBef>
              <a:spcAft>
                <a:spcPts val="0"/>
              </a:spcAft>
              <a:buClr>
                <a:schemeClr val="lt1"/>
              </a:buClr>
              <a:buSzPts val="1000"/>
              <a:buNone/>
              <a:defRPr>
                <a:solidFill>
                  <a:schemeClr val="lt1"/>
                </a:solidFill>
              </a:defRPr>
            </a:lvl3pPr>
            <a:lvl4pPr lvl="3">
              <a:spcBef>
                <a:spcPts val="0"/>
              </a:spcBef>
              <a:spcAft>
                <a:spcPts val="0"/>
              </a:spcAft>
              <a:buClr>
                <a:schemeClr val="lt1"/>
              </a:buClr>
              <a:buSzPts val="1000"/>
              <a:buNone/>
              <a:defRPr>
                <a:solidFill>
                  <a:schemeClr val="lt1"/>
                </a:solidFill>
              </a:defRPr>
            </a:lvl4pPr>
            <a:lvl5pPr lvl="4">
              <a:spcBef>
                <a:spcPts val="0"/>
              </a:spcBef>
              <a:spcAft>
                <a:spcPts val="0"/>
              </a:spcAft>
              <a:buClr>
                <a:schemeClr val="lt1"/>
              </a:buClr>
              <a:buSzPts val="1000"/>
              <a:buNone/>
              <a:defRPr>
                <a:solidFill>
                  <a:schemeClr val="lt1"/>
                </a:solidFill>
              </a:defRPr>
            </a:lvl5pPr>
            <a:lvl6pPr lvl="5">
              <a:spcBef>
                <a:spcPts val="0"/>
              </a:spcBef>
              <a:spcAft>
                <a:spcPts val="0"/>
              </a:spcAft>
              <a:buClr>
                <a:schemeClr val="lt1"/>
              </a:buClr>
              <a:buSzPts val="1000"/>
              <a:buNone/>
              <a:defRPr>
                <a:solidFill>
                  <a:schemeClr val="lt1"/>
                </a:solidFill>
              </a:defRPr>
            </a:lvl6pPr>
            <a:lvl7pPr lvl="6">
              <a:spcBef>
                <a:spcPts val="0"/>
              </a:spcBef>
              <a:spcAft>
                <a:spcPts val="0"/>
              </a:spcAft>
              <a:buClr>
                <a:schemeClr val="lt1"/>
              </a:buClr>
              <a:buSzPts val="1000"/>
              <a:buNone/>
              <a:defRPr>
                <a:solidFill>
                  <a:schemeClr val="lt1"/>
                </a:solidFill>
              </a:defRPr>
            </a:lvl7pPr>
            <a:lvl8pPr lvl="7">
              <a:spcBef>
                <a:spcPts val="0"/>
              </a:spcBef>
              <a:spcAft>
                <a:spcPts val="0"/>
              </a:spcAft>
              <a:buClr>
                <a:schemeClr val="lt1"/>
              </a:buClr>
              <a:buSzPts val="1000"/>
              <a:buNone/>
              <a:defRPr>
                <a:solidFill>
                  <a:schemeClr val="lt1"/>
                </a:solidFill>
              </a:defRPr>
            </a:lvl8pPr>
            <a:lvl9pPr lvl="8">
              <a:spcBef>
                <a:spcPts val="0"/>
              </a:spcBef>
              <a:spcAft>
                <a:spcPts val="0"/>
              </a:spcAft>
              <a:buClr>
                <a:schemeClr val="lt1"/>
              </a:buClr>
              <a:buSzPts val="1000"/>
              <a:buNone/>
              <a:defRPr>
                <a:solidFill>
                  <a:schemeClr val="lt1"/>
                </a:solidFill>
              </a:defRPr>
            </a:lvl9pPr>
          </a:lstStyle>
          <a:p/>
        </p:txBody>
      </p:sp>
      <p:sp>
        <p:nvSpPr>
          <p:cNvPr id="468" name="Google Shape;468;p44"/>
          <p:cNvSpPr txBox="1"/>
          <p:nvPr>
            <p:ph idx="4" type="subTitle"/>
          </p:nvPr>
        </p:nvSpPr>
        <p:spPr>
          <a:xfrm>
            <a:off x="3545100" y="4829700"/>
            <a:ext cx="2053800" cy="3141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800"/>
              <a:buNone/>
              <a:defRPr sz="800">
                <a:solidFill>
                  <a:schemeClr val="lt1"/>
                </a:solidFill>
              </a:defRPr>
            </a:lvl1pPr>
            <a:lvl2pPr lvl="1" algn="ctr">
              <a:spcBef>
                <a:spcPts val="0"/>
              </a:spcBef>
              <a:spcAft>
                <a:spcPts val="0"/>
              </a:spcAft>
              <a:buClr>
                <a:schemeClr val="lt1"/>
              </a:buClr>
              <a:buSzPts val="1000"/>
              <a:buNone/>
              <a:defRPr>
                <a:solidFill>
                  <a:schemeClr val="lt1"/>
                </a:solidFill>
              </a:defRPr>
            </a:lvl2pPr>
            <a:lvl3pPr lvl="2" algn="ctr">
              <a:spcBef>
                <a:spcPts val="0"/>
              </a:spcBef>
              <a:spcAft>
                <a:spcPts val="0"/>
              </a:spcAft>
              <a:buClr>
                <a:schemeClr val="lt1"/>
              </a:buClr>
              <a:buSzPts val="1000"/>
              <a:buNone/>
              <a:defRPr>
                <a:solidFill>
                  <a:schemeClr val="lt1"/>
                </a:solidFill>
              </a:defRPr>
            </a:lvl3pPr>
            <a:lvl4pPr lvl="3" algn="ctr">
              <a:spcBef>
                <a:spcPts val="0"/>
              </a:spcBef>
              <a:spcAft>
                <a:spcPts val="0"/>
              </a:spcAft>
              <a:buClr>
                <a:schemeClr val="lt1"/>
              </a:buClr>
              <a:buSzPts val="1000"/>
              <a:buNone/>
              <a:defRPr>
                <a:solidFill>
                  <a:schemeClr val="lt1"/>
                </a:solidFill>
              </a:defRPr>
            </a:lvl4pPr>
            <a:lvl5pPr lvl="4" algn="ctr">
              <a:spcBef>
                <a:spcPts val="0"/>
              </a:spcBef>
              <a:spcAft>
                <a:spcPts val="0"/>
              </a:spcAft>
              <a:buClr>
                <a:schemeClr val="lt1"/>
              </a:buClr>
              <a:buSzPts val="1000"/>
              <a:buNone/>
              <a:defRPr>
                <a:solidFill>
                  <a:schemeClr val="lt1"/>
                </a:solidFill>
              </a:defRPr>
            </a:lvl5pPr>
            <a:lvl6pPr lvl="5" algn="ctr">
              <a:spcBef>
                <a:spcPts val="0"/>
              </a:spcBef>
              <a:spcAft>
                <a:spcPts val="0"/>
              </a:spcAft>
              <a:buClr>
                <a:schemeClr val="lt1"/>
              </a:buClr>
              <a:buSzPts val="1000"/>
              <a:buNone/>
              <a:defRPr>
                <a:solidFill>
                  <a:schemeClr val="lt1"/>
                </a:solidFill>
              </a:defRPr>
            </a:lvl6pPr>
            <a:lvl7pPr lvl="6" algn="ctr">
              <a:spcBef>
                <a:spcPts val="0"/>
              </a:spcBef>
              <a:spcAft>
                <a:spcPts val="0"/>
              </a:spcAft>
              <a:buClr>
                <a:schemeClr val="lt1"/>
              </a:buClr>
              <a:buSzPts val="1000"/>
              <a:buNone/>
              <a:defRPr>
                <a:solidFill>
                  <a:schemeClr val="lt1"/>
                </a:solidFill>
              </a:defRPr>
            </a:lvl7pPr>
            <a:lvl8pPr lvl="7" algn="ctr">
              <a:spcBef>
                <a:spcPts val="0"/>
              </a:spcBef>
              <a:spcAft>
                <a:spcPts val="0"/>
              </a:spcAft>
              <a:buClr>
                <a:schemeClr val="lt1"/>
              </a:buClr>
              <a:buSzPts val="1000"/>
              <a:buNone/>
              <a:defRPr>
                <a:solidFill>
                  <a:schemeClr val="lt1"/>
                </a:solidFill>
              </a:defRPr>
            </a:lvl8pPr>
            <a:lvl9pPr lvl="8" algn="ctr">
              <a:spcBef>
                <a:spcPts val="0"/>
              </a:spcBef>
              <a:spcAft>
                <a:spcPts val="0"/>
              </a:spcAft>
              <a:buClr>
                <a:schemeClr val="lt1"/>
              </a:buClr>
              <a:buSzPts val="1000"/>
              <a:buNone/>
              <a:defRPr>
                <a:solidFill>
                  <a:schemeClr val="lt1"/>
                </a:solidFill>
              </a:defRPr>
            </a:lvl9pPr>
          </a:lstStyle>
          <a:p/>
        </p:txBody>
      </p:sp>
      <p:sp>
        <p:nvSpPr>
          <p:cNvPr id="469" name="Google Shape;469;p44"/>
          <p:cNvSpPr/>
          <p:nvPr/>
        </p:nvSpPr>
        <p:spPr>
          <a:xfrm rot="5400000">
            <a:off x="8611250" y="4735800"/>
            <a:ext cx="321000" cy="494100"/>
          </a:xfrm>
          <a:prstGeom prst="round2SameRect">
            <a:avLst>
              <a:gd fmla="val 50000" name="adj1"/>
              <a:gd fmla="val 0" name="adj2"/>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470" name="Google Shape;470;p44"/>
          <p:cNvSpPr txBox="1"/>
          <p:nvPr>
            <p:ph idx="12" type="sldNum"/>
          </p:nvPr>
        </p:nvSpPr>
        <p:spPr>
          <a:xfrm>
            <a:off x="8526500" y="4822375"/>
            <a:ext cx="490500" cy="321000"/>
          </a:xfrm>
          <a:prstGeom prst="rect">
            <a:avLst/>
          </a:prstGeom>
        </p:spPr>
        <p:txBody>
          <a:bodyPr anchorCtr="0" anchor="t" bIns="91425" lIns="91425" spcFirstLastPara="1" rIns="91425" wrap="square" tIns="91425">
            <a:noAutofit/>
          </a:bodyPr>
          <a:lstStyle>
            <a:lvl1pPr lvl="0" rtl="0">
              <a:buNone/>
              <a:defRPr>
                <a:solidFill>
                  <a:schemeClr val="dk1"/>
                </a:solidFill>
              </a:defRPr>
            </a:lvl1pPr>
            <a:lvl2pPr lvl="1" rtl="0">
              <a:buNone/>
              <a:defRPr>
                <a:solidFill>
                  <a:schemeClr val="dk1"/>
                </a:solidFill>
              </a:defRPr>
            </a:lvl2pPr>
            <a:lvl3pPr lvl="2" rtl="0">
              <a:buNone/>
              <a:defRPr>
                <a:solidFill>
                  <a:schemeClr val="dk1"/>
                </a:solidFill>
              </a:defRPr>
            </a:lvl3pPr>
            <a:lvl4pPr lvl="3" rtl="0">
              <a:buNone/>
              <a:defRPr>
                <a:solidFill>
                  <a:schemeClr val="dk1"/>
                </a:solidFill>
              </a:defRPr>
            </a:lvl4pPr>
            <a:lvl5pPr lvl="4" rtl="0">
              <a:buNone/>
              <a:defRPr>
                <a:solidFill>
                  <a:schemeClr val="dk1"/>
                </a:solidFill>
              </a:defRPr>
            </a:lvl5pPr>
            <a:lvl6pPr lvl="5" rtl="0">
              <a:buNone/>
              <a:defRPr>
                <a:solidFill>
                  <a:schemeClr val="dk1"/>
                </a:solidFill>
              </a:defRPr>
            </a:lvl6pPr>
            <a:lvl7pPr lvl="6" rtl="0">
              <a:buNone/>
              <a:defRPr>
                <a:solidFill>
                  <a:schemeClr val="dk1"/>
                </a:solidFill>
              </a:defRPr>
            </a:lvl7pPr>
            <a:lvl8pPr lvl="7" rtl="0">
              <a:buNone/>
              <a:defRPr>
                <a:solidFill>
                  <a:schemeClr val="dk1"/>
                </a:solidFill>
              </a:defRPr>
            </a:lvl8pPr>
            <a:lvl9pPr lvl="8" rtl="0">
              <a:buNone/>
              <a:defRPr>
                <a:solidFill>
                  <a:schemeClr val="dk1"/>
                </a:solidFill>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2">
    <p:spTree>
      <p:nvGrpSpPr>
        <p:cNvPr id="471" name="Shape 471"/>
        <p:cNvGrpSpPr/>
        <p:nvPr/>
      </p:nvGrpSpPr>
      <p:grpSpPr>
        <a:xfrm>
          <a:off x="0" y="0"/>
          <a:ext cx="0" cy="0"/>
          <a:chOff x="0" y="0"/>
          <a:chExt cx="0" cy="0"/>
        </a:xfrm>
      </p:grpSpPr>
      <p:sp>
        <p:nvSpPr>
          <p:cNvPr id="472" name="Google Shape;472;p45"/>
          <p:cNvSpPr/>
          <p:nvPr/>
        </p:nvSpPr>
        <p:spPr>
          <a:xfrm rot="5400000">
            <a:off x="4391175" y="560850"/>
            <a:ext cx="321000" cy="8851800"/>
          </a:xfrm>
          <a:prstGeom prst="round2SameRect">
            <a:avLst>
              <a:gd fmla="val 50000" name="adj1"/>
              <a:gd fmla="val 5000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473" name="Google Shape;473;p45"/>
          <p:cNvSpPr txBox="1"/>
          <p:nvPr>
            <p:ph idx="1" type="subTitle"/>
          </p:nvPr>
        </p:nvSpPr>
        <p:spPr>
          <a:xfrm>
            <a:off x="2493575" y="4142817"/>
            <a:ext cx="4157100" cy="269700"/>
          </a:xfrm>
          <a:prstGeom prst="rect">
            <a:avLst/>
          </a:prstGeom>
        </p:spPr>
        <p:txBody>
          <a:bodyPr anchorCtr="0" anchor="ctr" bIns="91425" lIns="91425" spcFirstLastPara="1" rIns="91425" wrap="square" tIns="91425">
            <a:noAutofit/>
          </a:bodyPr>
          <a:lstStyle>
            <a:lvl1pPr lvl="0" algn="r">
              <a:spcBef>
                <a:spcPts val="0"/>
              </a:spcBef>
              <a:spcAft>
                <a:spcPts val="0"/>
              </a:spcAft>
              <a:buSzPts val="1000"/>
              <a:buNone/>
              <a:defRPr/>
            </a:lvl1pPr>
            <a:lvl2pPr lvl="1" algn="r">
              <a:spcBef>
                <a:spcPts val="0"/>
              </a:spcBef>
              <a:spcAft>
                <a:spcPts val="0"/>
              </a:spcAft>
              <a:buSzPts val="1000"/>
              <a:buNone/>
              <a:defRPr/>
            </a:lvl2pPr>
            <a:lvl3pPr lvl="2" algn="r">
              <a:spcBef>
                <a:spcPts val="0"/>
              </a:spcBef>
              <a:spcAft>
                <a:spcPts val="0"/>
              </a:spcAft>
              <a:buSzPts val="1000"/>
              <a:buNone/>
              <a:defRPr/>
            </a:lvl3pPr>
            <a:lvl4pPr lvl="3" algn="r">
              <a:spcBef>
                <a:spcPts val="0"/>
              </a:spcBef>
              <a:spcAft>
                <a:spcPts val="0"/>
              </a:spcAft>
              <a:buSzPts val="1000"/>
              <a:buNone/>
              <a:defRPr/>
            </a:lvl4pPr>
            <a:lvl5pPr lvl="4" algn="r">
              <a:spcBef>
                <a:spcPts val="0"/>
              </a:spcBef>
              <a:spcAft>
                <a:spcPts val="0"/>
              </a:spcAft>
              <a:buSzPts val="1000"/>
              <a:buNone/>
              <a:defRPr/>
            </a:lvl5pPr>
            <a:lvl6pPr lvl="5" algn="r">
              <a:spcBef>
                <a:spcPts val="0"/>
              </a:spcBef>
              <a:spcAft>
                <a:spcPts val="0"/>
              </a:spcAft>
              <a:buSzPts val="1000"/>
              <a:buNone/>
              <a:defRPr/>
            </a:lvl6pPr>
            <a:lvl7pPr lvl="6" algn="r">
              <a:spcBef>
                <a:spcPts val="0"/>
              </a:spcBef>
              <a:spcAft>
                <a:spcPts val="0"/>
              </a:spcAft>
              <a:buSzPts val="1000"/>
              <a:buNone/>
              <a:defRPr/>
            </a:lvl7pPr>
            <a:lvl8pPr lvl="7" algn="r">
              <a:spcBef>
                <a:spcPts val="0"/>
              </a:spcBef>
              <a:spcAft>
                <a:spcPts val="0"/>
              </a:spcAft>
              <a:buSzPts val="1000"/>
              <a:buNone/>
              <a:defRPr/>
            </a:lvl8pPr>
            <a:lvl9pPr lvl="8" algn="r">
              <a:spcBef>
                <a:spcPts val="0"/>
              </a:spcBef>
              <a:spcAft>
                <a:spcPts val="0"/>
              </a:spcAft>
              <a:buSzPts val="1000"/>
              <a:buNone/>
              <a:defRPr/>
            </a:lvl9pPr>
          </a:lstStyle>
          <a:p/>
        </p:txBody>
      </p:sp>
      <p:sp>
        <p:nvSpPr>
          <p:cNvPr id="474" name="Google Shape;474;p45"/>
          <p:cNvSpPr/>
          <p:nvPr/>
        </p:nvSpPr>
        <p:spPr>
          <a:xfrm rot="5400000">
            <a:off x="251388" y="475250"/>
            <a:ext cx="3837300" cy="3837300"/>
          </a:xfrm>
          <a:prstGeom prst="pie">
            <a:avLst>
              <a:gd fmla="val 12366" name="adj1"/>
              <a:gd fmla="val 10800000" name="adj2"/>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45"/>
          <p:cNvSpPr/>
          <p:nvPr/>
        </p:nvSpPr>
        <p:spPr>
          <a:xfrm rot="-5400000">
            <a:off x="5033888" y="465200"/>
            <a:ext cx="3857400" cy="3857400"/>
          </a:xfrm>
          <a:prstGeom prst="pie">
            <a:avLst>
              <a:gd fmla="val 12366" name="adj1"/>
              <a:gd fmla="val 10819259" name="adj2"/>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45"/>
          <p:cNvSpPr txBox="1"/>
          <p:nvPr>
            <p:ph type="title"/>
          </p:nvPr>
        </p:nvSpPr>
        <p:spPr>
          <a:xfrm>
            <a:off x="2493450" y="658700"/>
            <a:ext cx="4157100" cy="34536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3600"/>
              <a:buNone/>
              <a:defRPr sz="3600"/>
            </a:lvl1pPr>
            <a:lvl2pPr lvl="1">
              <a:spcBef>
                <a:spcPts val="0"/>
              </a:spcBef>
              <a:spcAft>
                <a:spcPts val="0"/>
              </a:spcAft>
              <a:buClr>
                <a:schemeClr val="dk1"/>
              </a:buClr>
              <a:buSzPts val="3600"/>
              <a:buFont typeface="Libre Baskerville"/>
              <a:buNone/>
              <a:defRPr sz="3600">
                <a:solidFill>
                  <a:schemeClr val="dk1"/>
                </a:solidFill>
              </a:defRPr>
            </a:lvl2pPr>
            <a:lvl3pPr lvl="2">
              <a:spcBef>
                <a:spcPts val="0"/>
              </a:spcBef>
              <a:spcAft>
                <a:spcPts val="0"/>
              </a:spcAft>
              <a:buClr>
                <a:schemeClr val="dk1"/>
              </a:buClr>
              <a:buSzPts val="3600"/>
              <a:buFont typeface="Libre Baskerville"/>
              <a:buNone/>
              <a:defRPr sz="3600">
                <a:solidFill>
                  <a:schemeClr val="dk1"/>
                </a:solidFill>
              </a:defRPr>
            </a:lvl3pPr>
            <a:lvl4pPr lvl="3">
              <a:spcBef>
                <a:spcPts val="0"/>
              </a:spcBef>
              <a:spcAft>
                <a:spcPts val="0"/>
              </a:spcAft>
              <a:buClr>
                <a:schemeClr val="dk1"/>
              </a:buClr>
              <a:buSzPts val="3600"/>
              <a:buFont typeface="Libre Baskerville"/>
              <a:buNone/>
              <a:defRPr sz="3600">
                <a:solidFill>
                  <a:schemeClr val="dk1"/>
                </a:solidFill>
              </a:defRPr>
            </a:lvl4pPr>
            <a:lvl5pPr lvl="4">
              <a:spcBef>
                <a:spcPts val="0"/>
              </a:spcBef>
              <a:spcAft>
                <a:spcPts val="0"/>
              </a:spcAft>
              <a:buClr>
                <a:schemeClr val="dk1"/>
              </a:buClr>
              <a:buSzPts val="3600"/>
              <a:buFont typeface="Libre Baskerville"/>
              <a:buNone/>
              <a:defRPr sz="3600">
                <a:solidFill>
                  <a:schemeClr val="dk1"/>
                </a:solidFill>
              </a:defRPr>
            </a:lvl5pPr>
            <a:lvl6pPr lvl="5">
              <a:spcBef>
                <a:spcPts val="0"/>
              </a:spcBef>
              <a:spcAft>
                <a:spcPts val="0"/>
              </a:spcAft>
              <a:buClr>
                <a:schemeClr val="dk1"/>
              </a:buClr>
              <a:buSzPts val="3600"/>
              <a:buFont typeface="Libre Baskerville"/>
              <a:buNone/>
              <a:defRPr sz="3600">
                <a:solidFill>
                  <a:schemeClr val="dk1"/>
                </a:solidFill>
              </a:defRPr>
            </a:lvl6pPr>
            <a:lvl7pPr lvl="6">
              <a:spcBef>
                <a:spcPts val="0"/>
              </a:spcBef>
              <a:spcAft>
                <a:spcPts val="0"/>
              </a:spcAft>
              <a:buClr>
                <a:schemeClr val="dk1"/>
              </a:buClr>
              <a:buSzPts val="3600"/>
              <a:buFont typeface="Libre Baskerville"/>
              <a:buNone/>
              <a:defRPr sz="3600">
                <a:solidFill>
                  <a:schemeClr val="dk1"/>
                </a:solidFill>
              </a:defRPr>
            </a:lvl7pPr>
            <a:lvl8pPr lvl="7">
              <a:spcBef>
                <a:spcPts val="0"/>
              </a:spcBef>
              <a:spcAft>
                <a:spcPts val="0"/>
              </a:spcAft>
              <a:buClr>
                <a:schemeClr val="dk1"/>
              </a:buClr>
              <a:buSzPts val="3600"/>
              <a:buFont typeface="Libre Baskerville"/>
              <a:buNone/>
              <a:defRPr sz="3600">
                <a:solidFill>
                  <a:schemeClr val="dk1"/>
                </a:solidFill>
              </a:defRPr>
            </a:lvl8pPr>
            <a:lvl9pPr lvl="8">
              <a:spcBef>
                <a:spcPts val="0"/>
              </a:spcBef>
              <a:spcAft>
                <a:spcPts val="0"/>
              </a:spcAft>
              <a:buClr>
                <a:schemeClr val="dk1"/>
              </a:buClr>
              <a:buSzPts val="3600"/>
              <a:buFont typeface="Libre Baskerville"/>
              <a:buNone/>
              <a:defRPr sz="3600">
                <a:solidFill>
                  <a:schemeClr val="dk1"/>
                </a:solidFill>
              </a:defRPr>
            </a:lvl9pPr>
          </a:lstStyle>
          <a:p/>
        </p:txBody>
      </p:sp>
      <p:cxnSp>
        <p:nvCxnSpPr>
          <p:cNvPr id="477" name="Google Shape;477;p45"/>
          <p:cNvCxnSpPr/>
          <p:nvPr/>
        </p:nvCxnSpPr>
        <p:spPr>
          <a:xfrm>
            <a:off x="2762250" y="4827350"/>
            <a:ext cx="0" cy="316800"/>
          </a:xfrm>
          <a:prstGeom prst="straightConnector1">
            <a:avLst/>
          </a:prstGeom>
          <a:noFill/>
          <a:ln cap="flat" cmpd="sng" w="9525">
            <a:solidFill>
              <a:schemeClr val="dk1"/>
            </a:solidFill>
            <a:prstDash val="solid"/>
            <a:round/>
            <a:headEnd len="med" w="med" type="none"/>
            <a:tailEnd len="med" w="med" type="none"/>
          </a:ln>
        </p:spPr>
      </p:cxnSp>
      <p:sp>
        <p:nvSpPr>
          <p:cNvPr id="478" name="Google Shape;478;p45"/>
          <p:cNvSpPr txBox="1"/>
          <p:nvPr>
            <p:ph idx="2" type="subTitle"/>
          </p:nvPr>
        </p:nvSpPr>
        <p:spPr>
          <a:xfrm>
            <a:off x="251400" y="4827075"/>
            <a:ext cx="2205900" cy="314100"/>
          </a:xfrm>
          <a:prstGeom prst="rect">
            <a:avLst/>
          </a:prstGeom>
        </p:spPr>
        <p:txBody>
          <a:bodyPr anchorCtr="0" anchor="t" bIns="91425" lIns="91425" spcFirstLastPara="1" rIns="91425" wrap="square" tIns="91425">
            <a:noAutofit/>
          </a:bodyPr>
          <a:lstStyle>
            <a:lvl1pPr lvl="0">
              <a:spcBef>
                <a:spcPts val="0"/>
              </a:spcBef>
              <a:spcAft>
                <a:spcPts val="0"/>
              </a:spcAft>
              <a:buSzPts val="800"/>
              <a:buNone/>
              <a:defRPr sz="800"/>
            </a:lvl1pPr>
            <a:lvl2pPr lvl="1">
              <a:spcBef>
                <a:spcPts val="0"/>
              </a:spcBef>
              <a:spcAft>
                <a:spcPts val="0"/>
              </a:spcAft>
              <a:buSzPts val="1000"/>
              <a:buNone/>
              <a:defRPr/>
            </a:lvl2pPr>
            <a:lvl3pPr lvl="2">
              <a:spcBef>
                <a:spcPts val="0"/>
              </a:spcBef>
              <a:spcAft>
                <a:spcPts val="0"/>
              </a:spcAft>
              <a:buSzPts val="1000"/>
              <a:buNone/>
              <a:defRPr/>
            </a:lvl3pPr>
            <a:lvl4pPr lvl="3">
              <a:spcBef>
                <a:spcPts val="0"/>
              </a:spcBef>
              <a:spcAft>
                <a:spcPts val="0"/>
              </a:spcAft>
              <a:buSzPts val="1000"/>
              <a:buNone/>
              <a:defRPr/>
            </a:lvl4pPr>
            <a:lvl5pPr lvl="4">
              <a:spcBef>
                <a:spcPts val="0"/>
              </a:spcBef>
              <a:spcAft>
                <a:spcPts val="0"/>
              </a:spcAft>
              <a:buSzPts val="1000"/>
              <a:buNone/>
              <a:defRPr/>
            </a:lvl5pPr>
            <a:lvl6pPr lvl="5">
              <a:spcBef>
                <a:spcPts val="0"/>
              </a:spcBef>
              <a:spcAft>
                <a:spcPts val="0"/>
              </a:spcAft>
              <a:buSzPts val="1000"/>
              <a:buNone/>
              <a:defRPr/>
            </a:lvl6pPr>
            <a:lvl7pPr lvl="6">
              <a:spcBef>
                <a:spcPts val="0"/>
              </a:spcBef>
              <a:spcAft>
                <a:spcPts val="0"/>
              </a:spcAft>
              <a:buSzPts val="1000"/>
              <a:buNone/>
              <a:defRPr/>
            </a:lvl7pPr>
            <a:lvl8pPr lvl="7">
              <a:spcBef>
                <a:spcPts val="0"/>
              </a:spcBef>
              <a:spcAft>
                <a:spcPts val="0"/>
              </a:spcAft>
              <a:buSzPts val="1000"/>
              <a:buNone/>
              <a:defRPr/>
            </a:lvl8pPr>
            <a:lvl9pPr lvl="8">
              <a:spcBef>
                <a:spcPts val="0"/>
              </a:spcBef>
              <a:spcAft>
                <a:spcPts val="0"/>
              </a:spcAft>
              <a:buSzPts val="1000"/>
              <a:buNone/>
              <a:defRPr/>
            </a:lvl9pPr>
          </a:lstStyle>
          <a:p/>
        </p:txBody>
      </p:sp>
      <p:sp>
        <p:nvSpPr>
          <p:cNvPr id="479" name="Google Shape;479;p45"/>
          <p:cNvSpPr txBox="1"/>
          <p:nvPr>
            <p:ph idx="3" type="subTitle"/>
          </p:nvPr>
        </p:nvSpPr>
        <p:spPr>
          <a:xfrm>
            <a:off x="3545100" y="4829700"/>
            <a:ext cx="2053800" cy="314100"/>
          </a:xfrm>
          <a:prstGeom prst="rect">
            <a:avLst/>
          </a:prstGeom>
        </p:spPr>
        <p:txBody>
          <a:bodyPr anchorCtr="0" anchor="t" bIns="91425" lIns="91425" spcFirstLastPara="1" rIns="91425" wrap="square" tIns="91425">
            <a:noAutofit/>
          </a:bodyPr>
          <a:lstStyle>
            <a:lvl1pPr lvl="0" algn="ctr">
              <a:spcBef>
                <a:spcPts val="0"/>
              </a:spcBef>
              <a:spcAft>
                <a:spcPts val="0"/>
              </a:spcAft>
              <a:buSzPts val="800"/>
              <a:buNone/>
              <a:defRPr sz="800"/>
            </a:lvl1pPr>
            <a:lvl2pPr lvl="1" algn="ctr">
              <a:spcBef>
                <a:spcPts val="0"/>
              </a:spcBef>
              <a:spcAft>
                <a:spcPts val="0"/>
              </a:spcAft>
              <a:buSzPts val="1000"/>
              <a:buNone/>
              <a:defRPr/>
            </a:lvl2pPr>
            <a:lvl3pPr lvl="2" algn="ctr">
              <a:spcBef>
                <a:spcPts val="0"/>
              </a:spcBef>
              <a:spcAft>
                <a:spcPts val="0"/>
              </a:spcAft>
              <a:buSzPts val="1000"/>
              <a:buNone/>
              <a:defRPr/>
            </a:lvl3pPr>
            <a:lvl4pPr lvl="3" algn="ctr">
              <a:spcBef>
                <a:spcPts val="0"/>
              </a:spcBef>
              <a:spcAft>
                <a:spcPts val="0"/>
              </a:spcAft>
              <a:buSzPts val="1000"/>
              <a:buNone/>
              <a:defRPr/>
            </a:lvl4pPr>
            <a:lvl5pPr lvl="4" algn="ctr">
              <a:spcBef>
                <a:spcPts val="0"/>
              </a:spcBef>
              <a:spcAft>
                <a:spcPts val="0"/>
              </a:spcAft>
              <a:buSzPts val="1000"/>
              <a:buNone/>
              <a:defRPr/>
            </a:lvl5pPr>
            <a:lvl6pPr lvl="5" algn="ctr">
              <a:spcBef>
                <a:spcPts val="0"/>
              </a:spcBef>
              <a:spcAft>
                <a:spcPts val="0"/>
              </a:spcAft>
              <a:buSzPts val="1000"/>
              <a:buNone/>
              <a:defRPr/>
            </a:lvl6pPr>
            <a:lvl7pPr lvl="6" algn="ctr">
              <a:spcBef>
                <a:spcPts val="0"/>
              </a:spcBef>
              <a:spcAft>
                <a:spcPts val="0"/>
              </a:spcAft>
              <a:buSzPts val="1000"/>
              <a:buNone/>
              <a:defRPr/>
            </a:lvl7pPr>
            <a:lvl8pPr lvl="7" algn="ctr">
              <a:spcBef>
                <a:spcPts val="0"/>
              </a:spcBef>
              <a:spcAft>
                <a:spcPts val="0"/>
              </a:spcAft>
              <a:buSzPts val="1000"/>
              <a:buNone/>
              <a:defRPr/>
            </a:lvl8pPr>
            <a:lvl9pPr lvl="8" algn="ctr">
              <a:spcBef>
                <a:spcPts val="0"/>
              </a:spcBef>
              <a:spcAft>
                <a:spcPts val="0"/>
              </a:spcAft>
              <a:buSzPts val="1000"/>
              <a:buNone/>
              <a:defRPr/>
            </a:lvl9pPr>
          </a:lstStyle>
          <a:p/>
        </p:txBody>
      </p:sp>
      <p:sp>
        <p:nvSpPr>
          <p:cNvPr id="480" name="Google Shape;480;p45"/>
          <p:cNvSpPr/>
          <p:nvPr/>
        </p:nvSpPr>
        <p:spPr>
          <a:xfrm rot="5400000">
            <a:off x="8611250" y="4735800"/>
            <a:ext cx="321000" cy="494100"/>
          </a:xfrm>
          <a:prstGeom prst="round2SameRect">
            <a:avLst>
              <a:gd fmla="val 50000" name="adj1"/>
              <a:gd fmla="val 0" name="adj2"/>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481" name="Google Shape;481;p45"/>
          <p:cNvSpPr txBox="1"/>
          <p:nvPr>
            <p:ph idx="12" type="sldNum"/>
          </p:nvPr>
        </p:nvSpPr>
        <p:spPr>
          <a:xfrm>
            <a:off x="8526500" y="4822375"/>
            <a:ext cx="490500" cy="3210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type="blank">
  <p:cSld name="BLANK">
    <p:spTree>
      <p:nvGrpSpPr>
        <p:cNvPr id="482" name="Shape 482"/>
        <p:cNvGrpSpPr/>
        <p:nvPr/>
      </p:nvGrpSpPr>
      <p:grpSpPr>
        <a:xfrm>
          <a:off x="0" y="0"/>
          <a:ext cx="0" cy="0"/>
          <a:chOff x="0" y="0"/>
          <a:chExt cx="0" cy="0"/>
        </a:xfrm>
      </p:grpSpPr>
      <p:sp>
        <p:nvSpPr>
          <p:cNvPr id="483" name="Google Shape;483;p46"/>
          <p:cNvSpPr/>
          <p:nvPr>
            <p:ph idx="2" type="pic"/>
          </p:nvPr>
        </p:nvSpPr>
        <p:spPr>
          <a:xfrm>
            <a:off x="125700" y="125600"/>
            <a:ext cx="8892900" cy="2452800"/>
          </a:xfrm>
          <a:prstGeom prst="roundRect">
            <a:avLst>
              <a:gd fmla="val 16667" name="adj"/>
            </a:avLst>
          </a:prstGeom>
          <a:noFill/>
          <a:ln>
            <a:noFill/>
          </a:ln>
        </p:spPr>
      </p:sp>
      <p:sp>
        <p:nvSpPr>
          <p:cNvPr id="484" name="Google Shape;484;p46"/>
          <p:cNvSpPr txBox="1"/>
          <p:nvPr>
            <p:ph type="title"/>
          </p:nvPr>
        </p:nvSpPr>
        <p:spPr>
          <a:xfrm>
            <a:off x="125700" y="3233475"/>
            <a:ext cx="8768100" cy="14679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9600"/>
              <a:buNone/>
              <a:defRPr b="1" sz="9600"/>
            </a:lvl1pPr>
            <a:lvl2pPr lvl="1">
              <a:spcBef>
                <a:spcPts val="0"/>
              </a:spcBef>
              <a:spcAft>
                <a:spcPts val="0"/>
              </a:spcAft>
              <a:buClr>
                <a:schemeClr val="dk1"/>
              </a:buClr>
              <a:buSzPts val="9600"/>
              <a:buFont typeface="Libre Baskerville"/>
              <a:buNone/>
              <a:defRPr b="1" sz="9600">
                <a:solidFill>
                  <a:schemeClr val="dk1"/>
                </a:solidFill>
              </a:defRPr>
            </a:lvl2pPr>
            <a:lvl3pPr lvl="2">
              <a:spcBef>
                <a:spcPts val="0"/>
              </a:spcBef>
              <a:spcAft>
                <a:spcPts val="0"/>
              </a:spcAft>
              <a:buClr>
                <a:schemeClr val="dk1"/>
              </a:buClr>
              <a:buSzPts val="9600"/>
              <a:buFont typeface="Libre Baskerville"/>
              <a:buNone/>
              <a:defRPr b="1" sz="9600">
                <a:solidFill>
                  <a:schemeClr val="dk1"/>
                </a:solidFill>
              </a:defRPr>
            </a:lvl3pPr>
            <a:lvl4pPr lvl="3">
              <a:spcBef>
                <a:spcPts val="0"/>
              </a:spcBef>
              <a:spcAft>
                <a:spcPts val="0"/>
              </a:spcAft>
              <a:buClr>
                <a:schemeClr val="dk1"/>
              </a:buClr>
              <a:buSzPts val="9600"/>
              <a:buFont typeface="Libre Baskerville"/>
              <a:buNone/>
              <a:defRPr b="1" sz="9600">
                <a:solidFill>
                  <a:schemeClr val="dk1"/>
                </a:solidFill>
              </a:defRPr>
            </a:lvl4pPr>
            <a:lvl5pPr lvl="4">
              <a:spcBef>
                <a:spcPts val="0"/>
              </a:spcBef>
              <a:spcAft>
                <a:spcPts val="0"/>
              </a:spcAft>
              <a:buClr>
                <a:schemeClr val="dk1"/>
              </a:buClr>
              <a:buSzPts val="9600"/>
              <a:buFont typeface="Libre Baskerville"/>
              <a:buNone/>
              <a:defRPr b="1" sz="9600">
                <a:solidFill>
                  <a:schemeClr val="dk1"/>
                </a:solidFill>
              </a:defRPr>
            </a:lvl5pPr>
            <a:lvl6pPr lvl="5">
              <a:spcBef>
                <a:spcPts val="0"/>
              </a:spcBef>
              <a:spcAft>
                <a:spcPts val="0"/>
              </a:spcAft>
              <a:buClr>
                <a:schemeClr val="dk1"/>
              </a:buClr>
              <a:buSzPts val="9600"/>
              <a:buFont typeface="Libre Baskerville"/>
              <a:buNone/>
              <a:defRPr b="1" sz="9600">
                <a:solidFill>
                  <a:schemeClr val="dk1"/>
                </a:solidFill>
              </a:defRPr>
            </a:lvl6pPr>
            <a:lvl7pPr lvl="6">
              <a:spcBef>
                <a:spcPts val="0"/>
              </a:spcBef>
              <a:spcAft>
                <a:spcPts val="0"/>
              </a:spcAft>
              <a:buClr>
                <a:schemeClr val="dk1"/>
              </a:buClr>
              <a:buSzPts val="9600"/>
              <a:buFont typeface="Libre Baskerville"/>
              <a:buNone/>
              <a:defRPr b="1" sz="9600">
                <a:solidFill>
                  <a:schemeClr val="dk1"/>
                </a:solidFill>
              </a:defRPr>
            </a:lvl7pPr>
            <a:lvl8pPr lvl="7">
              <a:spcBef>
                <a:spcPts val="0"/>
              </a:spcBef>
              <a:spcAft>
                <a:spcPts val="0"/>
              </a:spcAft>
              <a:buClr>
                <a:schemeClr val="dk1"/>
              </a:buClr>
              <a:buSzPts val="9600"/>
              <a:buFont typeface="Libre Baskerville"/>
              <a:buNone/>
              <a:defRPr b="1" sz="9600">
                <a:solidFill>
                  <a:schemeClr val="dk1"/>
                </a:solidFill>
              </a:defRPr>
            </a:lvl8pPr>
            <a:lvl9pPr lvl="8">
              <a:spcBef>
                <a:spcPts val="0"/>
              </a:spcBef>
              <a:spcAft>
                <a:spcPts val="0"/>
              </a:spcAft>
              <a:buClr>
                <a:schemeClr val="dk1"/>
              </a:buClr>
              <a:buSzPts val="9600"/>
              <a:buFont typeface="Libre Baskerville"/>
              <a:buNone/>
              <a:defRPr b="1" sz="9600">
                <a:solidFill>
                  <a:schemeClr val="dk1"/>
                </a:solidFill>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cope">
  <p:cSld name="CUSTOM_9">
    <p:spTree>
      <p:nvGrpSpPr>
        <p:cNvPr id="485" name="Shape 485"/>
        <p:cNvGrpSpPr/>
        <p:nvPr/>
      </p:nvGrpSpPr>
      <p:grpSpPr>
        <a:xfrm>
          <a:off x="0" y="0"/>
          <a:ext cx="0" cy="0"/>
          <a:chOff x="0" y="0"/>
          <a:chExt cx="0" cy="0"/>
        </a:xfrm>
      </p:grpSpPr>
      <p:sp>
        <p:nvSpPr>
          <p:cNvPr id="486" name="Google Shape;486;p47"/>
          <p:cNvSpPr txBox="1"/>
          <p:nvPr>
            <p:ph type="title"/>
          </p:nvPr>
        </p:nvSpPr>
        <p:spPr>
          <a:xfrm>
            <a:off x="125700" y="125600"/>
            <a:ext cx="8768100" cy="1685100"/>
          </a:xfrm>
          <a:prstGeom prst="rect">
            <a:avLst/>
          </a:prstGeom>
        </p:spPr>
        <p:txBody>
          <a:bodyPr anchorCtr="0" anchor="t" bIns="91425" lIns="91425" spcFirstLastPara="1" rIns="91425" wrap="square" tIns="91425">
            <a:noAutofit/>
          </a:bodyPr>
          <a:lstStyle>
            <a:lvl1pPr lvl="0">
              <a:spcBef>
                <a:spcPts val="0"/>
              </a:spcBef>
              <a:spcAft>
                <a:spcPts val="0"/>
              </a:spcAft>
              <a:buSzPts val="5600"/>
              <a:buNone/>
              <a:defRPr/>
            </a:lvl1pPr>
            <a:lvl2pPr lvl="1">
              <a:spcBef>
                <a:spcPts val="0"/>
              </a:spcBef>
              <a:spcAft>
                <a:spcPts val="0"/>
              </a:spcAft>
              <a:buSzPts val="1400"/>
              <a:buNone/>
              <a:defRPr>
                <a:latin typeface="Roboto"/>
                <a:ea typeface="Roboto"/>
                <a:cs typeface="Roboto"/>
                <a:sym typeface="Roboto"/>
              </a:defRPr>
            </a:lvl2pPr>
            <a:lvl3pPr lvl="2">
              <a:spcBef>
                <a:spcPts val="0"/>
              </a:spcBef>
              <a:spcAft>
                <a:spcPts val="0"/>
              </a:spcAft>
              <a:buSzPts val="1400"/>
              <a:buNone/>
              <a:defRPr>
                <a:latin typeface="Roboto"/>
                <a:ea typeface="Roboto"/>
                <a:cs typeface="Roboto"/>
                <a:sym typeface="Roboto"/>
              </a:defRPr>
            </a:lvl3pPr>
            <a:lvl4pPr lvl="3">
              <a:spcBef>
                <a:spcPts val="0"/>
              </a:spcBef>
              <a:spcAft>
                <a:spcPts val="0"/>
              </a:spcAft>
              <a:buSzPts val="1400"/>
              <a:buNone/>
              <a:defRPr>
                <a:latin typeface="Roboto"/>
                <a:ea typeface="Roboto"/>
                <a:cs typeface="Roboto"/>
                <a:sym typeface="Roboto"/>
              </a:defRPr>
            </a:lvl4pPr>
            <a:lvl5pPr lvl="4">
              <a:spcBef>
                <a:spcPts val="0"/>
              </a:spcBef>
              <a:spcAft>
                <a:spcPts val="0"/>
              </a:spcAft>
              <a:buSzPts val="1400"/>
              <a:buNone/>
              <a:defRPr>
                <a:latin typeface="Roboto"/>
                <a:ea typeface="Roboto"/>
                <a:cs typeface="Roboto"/>
                <a:sym typeface="Roboto"/>
              </a:defRPr>
            </a:lvl5pPr>
            <a:lvl6pPr lvl="5">
              <a:spcBef>
                <a:spcPts val="0"/>
              </a:spcBef>
              <a:spcAft>
                <a:spcPts val="0"/>
              </a:spcAft>
              <a:buSzPts val="1400"/>
              <a:buNone/>
              <a:defRPr>
                <a:latin typeface="Roboto"/>
                <a:ea typeface="Roboto"/>
                <a:cs typeface="Roboto"/>
                <a:sym typeface="Roboto"/>
              </a:defRPr>
            </a:lvl6pPr>
            <a:lvl7pPr lvl="6">
              <a:spcBef>
                <a:spcPts val="0"/>
              </a:spcBef>
              <a:spcAft>
                <a:spcPts val="0"/>
              </a:spcAft>
              <a:buSzPts val="1400"/>
              <a:buNone/>
              <a:defRPr>
                <a:latin typeface="Roboto"/>
                <a:ea typeface="Roboto"/>
                <a:cs typeface="Roboto"/>
                <a:sym typeface="Roboto"/>
              </a:defRPr>
            </a:lvl7pPr>
            <a:lvl8pPr lvl="7">
              <a:spcBef>
                <a:spcPts val="0"/>
              </a:spcBef>
              <a:spcAft>
                <a:spcPts val="0"/>
              </a:spcAft>
              <a:buSzPts val="1400"/>
              <a:buNone/>
              <a:defRPr>
                <a:latin typeface="Roboto"/>
                <a:ea typeface="Roboto"/>
                <a:cs typeface="Roboto"/>
                <a:sym typeface="Roboto"/>
              </a:defRPr>
            </a:lvl8pPr>
            <a:lvl9pPr lvl="8">
              <a:spcBef>
                <a:spcPts val="0"/>
              </a:spcBef>
              <a:spcAft>
                <a:spcPts val="0"/>
              </a:spcAft>
              <a:buSzPts val="1400"/>
              <a:buNone/>
              <a:defRPr>
                <a:latin typeface="Roboto"/>
                <a:ea typeface="Roboto"/>
                <a:cs typeface="Roboto"/>
                <a:sym typeface="Roboto"/>
              </a:defRPr>
            </a:lvl9pPr>
          </a:lstStyle>
          <a:p/>
        </p:txBody>
      </p:sp>
      <p:sp>
        <p:nvSpPr>
          <p:cNvPr id="487" name="Google Shape;487;p47"/>
          <p:cNvSpPr/>
          <p:nvPr/>
        </p:nvSpPr>
        <p:spPr>
          <a:xfrm>
            <a:off x="650" y="1395450"/>
            <a:ext cx="9143100" cy="5143500"/>
          </a:xfrm>
          <a:prstGeom prst="roundRect">
            <a:avLst>
              <a:gd fmla="val 16667"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47"/>
          <p:cNvSpPr/>
          <p:nvPr/>
        </p:nvSpPr>
        <p:spPr>
          <a:xfrm>
            <a:off x="1488" y="2081250"/>
            <a:ext cx="9143100" cy="4131900"/>
          </a:xfrm>
          <a:prstGeom prst="roundRect">
            <a:avLst>
              <a:gd fmla="val 19534"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47"/>
          <p:cNvSpPr/>
          <p:nvPr/>
        </p:nvSpPr>
        <p:spPr>
          <a:xfrm>
            <a:off x="650" y="2767050"/>
            <a:ext cx="9143100" cy="3235200"/>
          </a:xfrm>
          <a:prstGeom prst="roundRect">
            <a:avLst>
              <a:gd fmla="val 25303"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47"/>
          <p:cNvSpPr/>
          <p:nvPr/>
        </p:nvSpPr>
        <p:spPr>
          <a:xfrm>
            <a:off x="1488" y="3452850"/>
            <a:ext cx="9143100" cy="2304000"/>
          </a:xfrm>
          <a:prstGeom prst="roundRect">
            <a:avLst>
              <a:gd fmla="val 3551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47"/>
          <p:cNvSpPr/>
          <p:nvPr/>
        </p:nvSpPr>
        <p:spPr>
          <a:xfrm>
            <a:off x="650" y="4138650"/>
            <a:ext cx="9143100" cy="2827200"/>
          </a:xfrm>
          <a:prstGeom prst="roundRect">
            <a:avLst>
              <a:gd fmla="val 2904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47"/>
          <p:cNvSpPr txBox="1"/>
          <p:nvPr>
            <p:ph idx="2" type="title"/>
          </p:nvPr>
        </p:nvSpPr>
        <p:spPr>
          <a:xfrm>
            <a:off x="251300" y="1395450"/>
            <a:ext cx="4656900" cy="685800"/>
          </a:xfrm>
          <a:prstGeom prst="rect">
            <a:avLst/>
          </a:prstGeom>
        </p:spPr>
        <p:txBody>
          <a:bodyPr anchorCtr="0" anchor="ctr" bIns="91425" lIns="91425" spcFirstLastPara="1" rIns="91425" wrap="square" tIns="91425">
            <a:noAutofit/>
          </a:bodyPr>
          <a:lstStyle>
            <a:lvl1pPr lvl="0" algn="ctr">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93" name="Google Shape;493;p47"/>
          <p:cNvSpPr txBox="1"/>
          <p:nvPr>
            <p:ph idx="3" type="title"/>
          </p:nvPr>
        </p:nvSpPr>
        <p:spPr>
          <a:xfrm>
            <a:off x="1048400" y="2081250"/>
            <a:ext cx="4656900" cy="685800"/>
          </a:xfrm>
          <a:prstGeom prst="rect">
            <a:avLst/>
          </a:prstGeom>
        </p:spPr>
        <p:txBody>
          <a:bodyPr anchorCtr="0" anchor="ctr" bIns="91425" lIns="91425" spcFirstLastPara="1" rIns="91425" wrap="square" tIns="91425">
            <a:noAutofit/>
          </a:bodyPr>
          <a:lstStyle>
            <a:lvl1pPr lvl="0" algn="ctr">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94" name="Google Shape;494;p47"/>
          <p:cNvSpPr txBox="1"/>
          <p:nvPr>
            <p:ph idx="4" type="title"/>
          </p:nvPr>
        </p:nvSpPr>
        <p:spPr>
          <a:xfrm>
            <a:off x="2243550" y="2767050"/>
            <a:ext cx="4656900" cy="685800"/>
          </a:xfrm>
          <a:prstGeom prst="rect">
            <a:avLst/>
          </a:prstGeom>
        </p:spPr>
        <p:txBody>
          <a:bodyPr anchorCtr="0" anchor="ctr" bIns="91425" lIns="91425" spcFirstLastPara="1" rIns="91425" wrap="square" tIns="91425">
            <a:noAutofit/>
          </a:bodyPr>
          <a:lstStyle>
            <a:lvl1pPr lvl="0" algn="ctr">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95" name="Google Shape;495;p47"/>
          <p:cNvSpPr txBox="1"/>
          <p:nvPr>
            <p:ph idx="5" type="title"/>
          </p:nvPr>
        </p:nvSpPr>
        <p:spPr>
          <a:xfrm>
            <a:off x="3439700" y="3452850"/>
            <a:ext cx="4656900" cy="685800"/>
          </a:xfrm>
          <a:prstGeom prst="rect">
            <a:avLst/>
          </a:prstGeom>
        </p:spPr>
        <p:txBody>
          <a:bodyPr anchorCtr="0" anchor="ctr" bIns="91425" lIns="91425" spcFirstLastPara="1" rIns="91425" wrap="square" tIns="91425">
            <a:noAutofit/>
          </a:bodyPr>
          <a:lstStyle>
            <a:lvl1pPr lvl="0" algn="ctr">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96" name="Google Shape;496;p47"/>
          <p:cNvSpPr txBox="1"/>
          <p:nvPr>
            <p:ph idx="6" type="title"/>
          </p:nvPr>
        </p:nvSpPr>
        <p:spPr>
          <a:xfrm>
            <a:off x="4236800" y="4138650"/>
            <a:ext cx="4656900" cy="6858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2400"/>
              <a:buNone/>
              <a:defRPr sz="2400">
                <a:solidFill>
                  <a:schemeClr val="lt1"/>
                </a:solidFill>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ction">
  <p:cSld name="CUSTOM_9_2">
    <p:bg>
      <p:bgPr>
        <a:solidFill>
          <a:schemeClr val="dk1"/>
        </a:solidFill>
      </p:bgPr>
    </p:bg>
    <p:spTree>
      <p:nvGrpSpPr>
        <p:cNvPr id="497" name="Shape 497"/>
        <p:cNvGrpSpPr/>
        <p:nvPr/>
      </p:nvGrpSpPr>
      <p:grpSpPr>
        <a:xfrm>
          <a:off x="0" y="0"/>
          <a:ext cx="0" cy="0"/>
          <a:chOff x="0" y="0"/>
          <a:chExt cx="0" cy="0"/>
        </a:xfrm>
      </p:grpSpPr>
      <p:sp>
        <p:nvSpPr>
          <p:cNvPr id="498" name="Google Shape;498;p48"/>
          <p:cNvSpPr/>
          <p:nvPr/>
        </p:nvSpPr>
        <p:spPr>
          <a:xfrm rot="5400000">
            <a:off x="4391175" y="560850"/>
            <a:ext cx="321000" cy="8851800"/>
          </a:xfrm>
          <a:prstGeom prst="round2SameRect">
            <a:avLst>
              <a:gd fmla="val 50000" name="adj1"/>
              <a:gd fmla="val 50000"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499" name="Google Shape;499;p48"/>
          <p:cNvSpPr txBox="1"/>
          <p:nvPr>
            <p:ph type="title"/>
          </p:nvPr>
        </p:nvSpPr>
        <p:spPr>
          <a:xfrm>
            <a:off x="125700" y="125600"/>
            <a:ext cx="6376800" cy="16851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5600"/>
              <a:buNone/>
              <a:defRPr>
                <a:solidFill>
                  <a:schemeClr val="lt1"/>
                </a:solidFill>
              </a:defRPr>
            </a:lvl1pPr>
            <a:lvl2pPr lvl="1">
              <a:spcBef>
                <a:spcPts val="0"/>
              </a:spcBef>
              <a:spcAft>
                <a:spcPts val="0"/>
              </a:spcAft>
              <a:buClr>
                <a:schemeClr val="lt1"/>
              </a:buClr>
              <a:buSzPts val="1400"/>
              <a:buNone/>
              <a:defRPr>
                <a:solidFill>
                  <a:schemeClr val="lt1"/>
                </a:solidFill>
                <a:latin typeface="Roboto"/>
                <a:ea typeface="Roboto"/>
                <a:cs typeface="Roboto"/>
                <a:sym typeface="Roboto"/>
              </a:defRPr>
            </a:lvl2pPr>
            <a:lvl3pPr lvl="2">
              <a:spcBef>
                <a:spcPts val="0"/>
              </a:spcBef>
              <a:spcAft>
                <a:spcPts val="0"/>
              </a:spcAft>
              <a:buClr>
                <a:schemeClr val="lt1"/>
              </a:buClr>
              <a:buSzPts val="1400"/>
              <a:buNone/>
              <a:defRPr>
                <a:solidFill>
                  <a:schemeClr val="lt1"/>
                </a:solidFill>
                <a:latin typeface="Roboto"/>
                <a:ea typeface="Roboto"/>
                <a:cs typeface="Roboto"/>
                <a:sym typeface="Roboto"/>
              </a:defRPr>
            </a:lvl3pPr>
            <a:lvl4pPr lvl="3">
              <a:spcBef>
                <a:spcPts val="0"/>
              </a:spcBef>
              <a:spcAft>
                <a:spcPts val="0"/>
              </a:spcAft>
              <a:buClr>
                <a:schemeClr val="lt1"/>
              </a:buClr>
              <a:buSzPts val="1400"/>
              <a:buNone/>
              <a:defRPr>
                <a:solidFill>
                  <a:schemeClr val="lt1"/>
                </a:solidFill>
                <a:latin typeface="Roboto"/>
                <a:ea typeface="Roboto"/>
                <a:cs typeface="Roboto"/>
                <a:sym typeface="Roboto"/>
              </a:defRPr>
            </a:lvl4pPr>
            <a:lvl5pPr lvl="4">
              <a:spcBef>
                <a:spcPts val="0"/>
              </a:spcBef>
              <a:spcAft>
                <a:spcPts val="0"/>
              </a:spcAft>
              <a:buClr>
                <a:schemeClr val="lt1"/>
              </a:buClr>
              <a:buSzPts val="1400"/>
              <a:buNone/>
              <a:defRPr>
                <a:solidFill>
                  <a:schemeClr val="lt1"/>
                </a:solidFill>
                <a:latin typeface="Roboto"/>
                <a:ea typeface="Roboto"/>
                <a:cs typeface="Roboto"/>
                <a:sym typeface="Roboto"/>
              </a:defRPr>
            </a:lvl5pPr>
            <a:lvl6pPr lvl="5">
              <a:spcBef>
                <a:spcPts val="0"/>
              </a:spcBef>
              <a:spcAft>
                <a:spcPts val="0"/>
              </a:spcAft>
              <a:buClr>
                <a:schemeClr val="lt1"/>
              </a:buClr>
              <a:buSzPts val="1400"/>
              <a:buNone/>
              <a:defRPr>
                <a:solidFill>
                  <a:schemeClr val="lt1"/>
                </a:solidFill>
                <a:latin typeface="Roboto"/>
                <a:ea typeface="Roboto"/>
                <a:cs typeface="Roboto"/>
                <a:sym typeface="Roboto"/>
              </a:defRPr>
            </a:lvl6pPr>
            <a:lvl7pPr lvl="6">
              <a:spcBef>
                <a:spcPts val="0"/>
              </a:spcBef>
              <a:spcAft>
                <a:spcPts val="0"/>
              </a:spcAft>
              <a:buClr>
                <a:schemeClr val="lt1"/>
              </a:buClr>
              <a:buSzPts val="1400"/>
              <a:buNone/>
              <a:defRPr>
                <a:solidFill>
                  <a:schemeClr val="lt1"/>
                </a:solidFill>
                <a:latin typeface="Roboto"/>
                <a:ea typeface="Roboto"/>
                <a:cs typeface="Roboto"/>
                <a:sym typeface="Roboto"/>
              </a:defRPr>
            </a:lvl7pPr>
            <a:lvl8pPr lvl="7">
              <a:spcBef>
                <a:spcPts val="0"/>
              </a:spcBef>
              <a:spcAft>
                <a:spcPts val="0"/>
              </a:spcAft>
              <a:buClr>
                <a:schemeClr val="lt1"/>
              </a:buClr>
              <a:buSzPts val="1400"/>
              <a:buNone/>
              <a:defRPr>
                <a:solidFill>
                  <a:schemeClr val="lt1"/>
                </a:solidFill>
                <a:latin typeface="Roboto"/>
                <a:ea typeface="Roboto"/>
                <a:cs typeface="Roboto"/>
                <a:sym typeface="Roboto"/>
              </a:defRPr>
            </a:lvl8pPr>
            <a:lvl9pPr lvl="8">
              <a:spcBef>
                <a:spcPts val="0"/>
              </a:spcBef>
              <a:spcAft>
                <a:spcPts val="0"/>
              </a:spcAft>
              <a:buClr>
                <a:schemeClr val="lt1"/>
              </a:buClr>
              <a:buSzPts val="1400"/>
              <a:buNone/>
              <a:defRPr>
                <a:solidFill>
                  <a:schemeClr val="lt1"/>
                </a:solidFill>
                <a:latin typeface="Roboto"/>
                <a:ea typeface="Roboto"/>
                <a:cs typeface="Roboto"/>
                <a:sym typeface="Roboto"/>
              </a:defRPr>
            </a:lvl9pPr>
          </a:lstStyle>
          <a:p/>
        </p:txBody>
      </p:sp>
      <p:cxnSp>
        <p:nvCxnSpPr>
          <p:cNvPr id="500" name="Google Shape;500;p48"/>
          <p:cNvCxnSpPr/>
          <p:nvPr/>
        </p:nvCxnSpPr>
        <p:spPr>
          <a:xfrm>
            <a:off x="2762250" y="4827750"/>
            <a:ext cx="0" cy="316500"/>
          </a:xfrm>
          <a:prstGeom prst="straightConnector1">
            <a:avLst/>
          </a:prstGeom>
          <a:noFill/>
          <a:ln cap="flat" cmpd="sng" w="9525">
            <a:solidFill>
              <a:schemeClr val="lt1"/>
            </a:solidFill>
            <a:prstDash val="solid"/>
            <a:round/>
            <a:headEnd len="med" w="med" type="none"/>
            <a:tailEnd len="med" w="med" type="none"/>
          </a:ln>
        </p:spPr>
      </p:cxnSp>
      <p:sp>
        <p:nvSpPr>
          <p:cNvPr id="501" name="Google Shape;501;p48"/>
          <p:cNvSpPr txBox="1"/>
          <p:nvPr>
            <p:ph idx="1" type="subTitle"/>
          </p:nvPr>
        </p:nvSpPr>
        <p:spPr>
          <a:xfrm>
            <a:off x="251400" y="4827075"/>
            <a:ext cx="2205900" cy="3141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800"/>
              <a:buNone/>
              <a:defRPr sz="800">
                <a:solidFill>
                  <a:schemeClr val="lt1"/>
                </a:solidFill>
              </a:defRPr>
            </a:lvl1pPr>
            <a:lvl2pPr lvl="1">
              <a:spcBef>
                <a:spcPts val="0"/>
              </a:spcBef>
              <a:spcAft>
                <a:spcPts val="0"/>
              </a:spcAft>
              <a:buClr>
                <a:schemeClr val="lt1"/>
              </a:buClr>
              <a:buSzPts val="1000"/>
              <a:buNone/>
              <a:defRPr>
                <a:solidFill>
                  <a:schemeClr val="lt1"/>
                </a:solidFill>
              </a:defRPr>
            </a:lvl2pPr>
            <a:lvl3pPr lvl="2">
              <a:spcBef>
                <a:spcPts val="0"/>
              </a:spcBef>
              <a:spcAft>
                <a:spcPts val="0"/>
              </a:spcAft>
              <a:buClr>
                <a:schemeClr val="lt1"/>
              </a:buClr>
              <a:buSzPts val="1000"/>
              <a:buNone/>
              <a:defRPr>
                <a:solidFill>
                  <a:schemeClr val="lt1"/>
                </a:solidFill>
              </a:defRPr>
            </a:lvl3pPr>
            <a:lvl4pPr lvl="3">
              <a:spcBef>
                <a:spcPts val="0"/>
              </a:spcBef>
              <a:spcAft>
                <a:spcPts val="0"/>
              </a:spcAft>
              <a:buClr>
                <a:schemeClr val="lt1"/>
              </a:buClr>
              <a:buSzPts val="1000"/>
              <a:buNone/>
              <a:defRPr>
                <a:solidFill>
                  <a:schemeClr val="lt1"/>
                </a:solidFill>
              </a:defRPr>
            </a:lvl4pPr>
            <a:lvl5pPr lvl="4">
              <a:spcBef>
                <a:spcPts val="0"/>
              </a:spcBef>
              <a:spcAft>
                <a:spcPts val="0"/>
              </a:spcAft>
              <a:buClr>
                <a:schemeClr val="lt1"/>
              </a:buClr>
              <a:buSzPts val="1000"/>
              <a:buNone/>
              <a:defRPr>
                <a:solidFill>
                  <a:schemeClr val="lt1"/>
                </a:solidFill>
              </a:defRPr>
            </a:lvl5pPr>
            <a:lvl6pPr lvl="5">
              <a:spcBef>
                <a:spcPts val="0"/>
              </a:spcBef>
              <a:spcAft>
                <a:spcPts val="0"/>
              </a:spcAft>
              <a:buClr>
                <a:schemeClr val="lt1"/>
              </a:buClr>
              <a:buSzPts val="1000"/>
              <a:buNone/>
              <a:defRPr>
                <a:solidFill>
                  <a:schemeClr val="lt1"/>
                </a:solidFill>
              </a:defRPr>
            </a:lvl6pPr>
            <a:lvl7pPr lvl="6">
              <a:spcBef>
                <a:spcPts val="0"/>
              </a:spcBef>
              <a:spcAft>
                <a:spcPts val="0"/>
              </a:spcAft>
              <a:buClr>
                <a:schemeClr val="lt1"/>
              </a:buClr>
              <a:buSzPts val="1000"/>
              <a:buNone/>
              <a:defRPr>
                <a:solidFill>
                  <a:schemeClr val="lt1"/>
                </a:solidFill>
              </a:defRPr>
            </a:lvl7pPr>
            <a:lvl8pPr lvl="7">
              <a:spcBef>
                <a:spcPts val="0"/>
              </a:spcBef>
              <a:spcAft>
                <a:spcPts val="0"/>
              </a:spcAft>
              <a:buClr>
                <a:schemeClr val="lt1"/>
              </a:buClr>
              <a:buSzPts val="1000"/>
              <a:buNone/>
              <a:defRPr>
                <a:solidFill>
                  <a:schemeClr val="lt1"/>
                </a:solidFill>
              </a:defRPr>
            </a:lvl8pPr>
            <a:lvl9pPr lvl="8">
              <a:spcBef>
                <a:spcPts val="0"/>
              </a:spcBef>
              <a:spcAft>
                <a:spcPts val="0"/>
              </a:spcAft>
              <a:buClr>
                <a:schemeClr val="lt1"/>
              </a:buClr>
              <a:buSzPts val="1000"/>
              <a:buNone/>
              <a:defRPr>
                <a:solidFill>
                  <a:schemeClr val="lt1"/>
                </a:solidFill>
              </a:defRPr>
            </a:lvl9pPr>
          </a:lstStyle>
          <a:p/>
        </p:txBody>
      </p:sp>
      <p:sp>
        <p:nvSpPr>
          <p:cNvPr id="502" name="Google Shape;502;p48"/>
          <p:cNvSpPr txBox="1"/>
          <p:nvPr>
            <p:ph idx="2" type="subTitle"/>
          </p:nvPr>
        </p:nvSpPr>
        <p:spPr>
          <a:xfrm>
            <a:off x="3545100" y="4829700"/>
            <a:ext cx="2053800" cy="3141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800"/>
              <a:buNone/>
              <a:defRPr sz="800">
                <a:solidFill>
                  <a:schemeClr val="lt1"/>
                </a:solidFill>
              </a:defRPr>
            </a:lvl1pPr>
            <a:lvl2pPr lvl="1" algn="ctr">
              <a:spcBef>
                <a:spcPts val="0"/>
              </a:spcBef>
              <a:spcAft>
                <a:spcPts val="0"/>
              </a:spcAft>
              <a:buClr>
                <a:schemeClr val="lt1"/>
              </a:buClr>
              <a:buSzPts val="1000"/>
              <a:buNone/>
              <a:defRPr>
                <a:solidFill>
                  <a:schemeClr val="lt1"/>
                </a:solidFill>
              </a:defRPr>
            </a:lvl2pPr>
            <a:lvl3pPr lvl="2" algn="ctr">
              <a:spcBef>
                <a:spcPts val="0"/>
              </a:spcBef>
              <a:spcAft>
                <a:spcPts val="0"/>
              </a:spcAft>
              <a:buClr>
                <a:schemeClr val="lt1"/>
              </a:buClr>
              <a:buSzPts val="1000"/>
              <a:buNone/>
              <a:defRPr>
                <a:solidFill>
                  <a:schemeClr val="lt1"/>
                </a:solidFill>
              </a:defRPr>
            </a:lvl3pPr>
            <a:lvl4pPr lvl="3" algn="ctr">
              <a:spcBef>
                <a:spcPts val="0"/>
              </a:spcBef>
              <a:spcAft>
                <a:spcPts val="0"/>
              </a:spcAft>
              <a:buClr>
                <a:schemeClr val="lt1"/>
              </a:buClr>
              <a:buSzPts val="1000"/>
              <a:buNone/>
              <a:defRPr>
                <a:solidFill>
                  <a:schemeClr val="lt1"/>
                </a:solidFill>
              </a:defRPr>
            </a:lvl4pPr>
            <a:lvl5pPr lvl="4" algn="ctr">
              <a:spcBef>
                <a:spcPts val="0"/>
              </a:spcBef>
              <a:spcAft>
                <a:spcPts val="0"/>
              </a:spcAft>
              <a:buClr>
                <a:schemeClr val="lt1"/>
              </a:buClr>
              <a:buSzPts val="1000"/>
              <a:buNone/>
              <a:defRPr>
                <a:solidFill>
                  <a:schemeClr val="lt1"/>
                </a:solidFill>
              </a:defRPr>
            </a:lvl5pPr>
            <a:lvl6pPr lvl="5" algn="ctr">
              <a:spcBef>
                <a:spcPts val="0"/>
              </a:spcBef>
              <a:spcAft>
                <a:spcPts val="0"/>
              </a:spcAft>
              <a:buClr>
                <a:schemeClr val="lt1"/>
              </a:buClr>
              <a:buSzPts val="1000"/>
              <a:buNone/>
              <a:defRPr>
                <a:solidFill>
                  <a:schemeClr val="lt1"/>
                </a:solidFill>
              </a:defRPr>
            </a:lvl6pPr>
            <a:lvl7pPr lvl="6" algn="ctr">
              <a:spcBef>
                <a:spcPts val="0"/>
              </a:spcBef>
              <a:spcAft>
                <a:spcPts val="0"/>
              </a:spcAft>
              <a:buClr>
                <a:schemeClr val="lt1"/>
              </a:buClr>
              <a:buSzPts val="1000"/>
              <a:buNone/>
              <a:defRPr>
                <a:solidFill>
                  <a:schemeClr val="lt1"/>
                </a:solidFill>
              </a:defRPr>
            </a:lvl7pPr>
            <a:lvl8pPr lvl="7" algn="ctr">
              <a:spcBef>
                <a:spcPts val="0"/>
              </a:spcBef>
              <a:spcAft>
                <a:spcPts val="0"/>
              </a:spcAft>
              <a:buClr>
                <a:schemeClr val="lt1"/>
              </a:buClr>
              <a:buSzPts val="1000"/>
              <a:buNone/>
              <a:defRPr>
                <a:solidFill>
                  <a:schemeClr val="lt1"/>
                </a:solidFill>
              </a:defRPr>
            </a:lvl8pPr>
            <a:lvl9pPr lvl="8" algn="ctr">
              <a:spcBef>
                <a:spcPts val="0"/>
              </a:spcBef>
              <a:spcAft>
                <a:spcPts val="0"/>
              </a:spcAft>
              <a:buClr>
                <a:schemeClr val="lt1"/>
              </a:buClr>
              <a:buSzPts val="1000"/>
              <a:buNone/>
              <a:defRPr>
                <a:solidFill>
                  <a:schemeClr val="lt1"/>
                </a:solidFill>
              </a:defRPr>
            </a:lvl9pPr>
          </a:lstStyle>
          <a:p/>
        </p:txBody>
      </p:sp>
      <p:cxnSp>
        <p:nvCxnSpPr>
          <p:cNvPr id="503" name="Google Shape;503;p48"/>
          <p:cNvCxnSpPr/>
          <p:nvPr/>
        </p:nvCxnSpPr>
        <p:spPr>
          <a:xfrm>
            <a:off x="0" y="2448900"/>
            <a:ext cx="9144000" cy="0"/>
          </a:xfrm>
          <a:prstGeom prst="straightConnector1">
            <a:avLst/>
          </a:prstGeom>
          <a:noFill/>
          <a:ln cap="flat" cmpd="sng" w="19050">
            <a:solidFill>
              <a:schemeClr val="lt1"/>
            </a:solidFill>
            <a:prstDash val="solid"/>
            <a:round/>
            <a:headEnd len="med" w="med" type="none"/>
            <a:tailEnd len="med" w="med" type="none"/>
          </a:ln>
        </p:spPr>
      </p:cxnSp>
      <p:cxnSp>
        <p:nvCxnSpPr>
          <p:cNvPr id="504" name="Google Shape;504;p48"/>
          <p:cNvCxnSpPr/>
          <p:nvPr/>
        </p:nvCxnSpPr>
        <p:spPr>
          <a:xfrm>
            <a:off x="0" y="3382675"/>
            <a:ext cx="9144000" cy="0"/>
          </a:xfrm>
          <a:prstGeom prst="straightConnector1">
            <a:avLst/>
          </a:prstGeom>
          <a:noFill/>
          <a:ln cap="flat" cmpd="sng" w="19050">
            <a:solidFill>
              <a:schemeClr val="lt1"/>
            </a:solidFill>
            <a:prstDash val="solid"/>
            <a:round/>
            <a:headEnd len="med" w="med" type="none"/>
            <a:tailEnd len="med" w="med" type="none"/>
          </a:ln>
        </p:spPr>
      </p:cxnSp>
      <p:cxnSp>
        <p:nvCxnSpPr>
          <p:cNvPr id="505" name="Google Shape;505;p48"/>
          <p:cNvCxnSpPr/>
          <p:nvPr/>
        </p:nvCxnSpPr>
        <p:spPr>
          <a:xfrm>
            <a:off x="0" y="4313750"/>
            <a:ext cx="9144000" cy="0"/>
          </a:xfrm>
          <a:prstGeom prst="straightConnector1">
            <a:avLst/>
          </a:prstGeom>
          <a:noFill/>
          <a:ln cap="flat" cmpd="sng" w="19050">
            <a:solidFill>
              <a:schemeClr val="lt1"/>
            </a:solidFill>
            <a:prstDash val="solid"/>
            <a:round/>
            <a:headEnd len="med" w="med" type="none"/>
            <a:tailEnd len="med" w="med" type="none"/>
          </a:ln>
        </p:spPr>
      </p:cxnSp>
      <p:sp>
        <p:nvSpPr>
          <p:cNvPr id="506" name="Google Shape;506;p48"/>
          <p:cNvSpPr/>
          <p:nvPr/>
        </p:nvSpPr>
        <p:spPr>
          <a:xfrm>
            <a:off x="251400" y="2063988"/>
            <a:ext cx="4656900" cy="7752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507" name="Google Shape;507;p48"/>
          <p:cNvSpPr txBox="1"/>
          <p:nvPr>
            <p:ph idx="3" type="subTitle"/>
          </p:nvPr>
        </p:nvSpPr>
        <p:spPr>
          <a:xfrm>
            <a:off x="251400" y="2063988"/>
            <a:ext cx="4656900" cy="775200"/>
          </a:xfrm>
          <a:prstGeom prst="rect">
            <a:avLst/>
          </a:prstGeom>
        </p:spPr>
        <p:txBody>
          <a:bodyPr anchorCtr="0" anchor="ctr" bIns="91425" lIns="91425" spcFirstLastPara="1" rIns="91425" wrap="square" tIns="91425">
            <a:noAutofit/>
          </a:bodyPr>
          <a:lstStyle>
            <a:lvl1pPr lvl="0" algn="ctr">
              <a:spcBef>
                <a:spcPts val="0"/>
              </a:spcBef>
              <a:spcAft>
                <a:spcPts val="0"/>
              </a:spcAft>
              <a:buSzPts val="2400"/>
              <a:buFont typeface="Roboto Medium"/>
              <a:buNone/>
              <a:defRPr b="0" sz="2400">
                <a:latin typeface="Roboto Medium"/>
                <a:ea typeface="Roboto Medium"/>
                <a:cs typeface="Roboto Medium"/>
                <a:sym typeface="Roboto Medium"/>
              </a:defRPr>
            </a:lvl1pPr>
            <a:lvl2pPr lvl="1">
              <a:spcBef>
                <a:spcPts val="0"/>
              </a:spcBef>
              <a:spcAft>
                <a:spcPts val="0"/>
              </a:spcAft>
              <a:buSzPts val="5600"/>
              <a:buNone/>
              <a:defRPr sz="5600"/>
            </a:lvl2pPr>
            <a:lvl3pPr lvl="2">
              <a:spcBef>
                <a:spcPts val="0"/>
              </a:spcBef>
              <a:spcAft>
                <a:spcPts val="0"/>
              </a:spcAft>
              <a:buSzPts val="5600"/>
              <a:buNone/>
              <a:defRPr sz="5600"/>
            </a:lvl3pPr>
            <a:lvl4pPr lvl="3">
              <a:spcBef>
                <a:spcPts val="0"/>
              </a:spcBef>
              <a:spcAft>
                <a:spcPts val="0"/>
              </a:spcAft>
              <a:buSzPts val="5600"/>
              <a:buNone/>
              <a:defRPr sz="5600"/>
            </a:lvl4pPr>
            <a:lvl5pPr lvl="4">
              <a:spcBef>
                <a:spcPts val="0"/>
              </a:spcBef>
              <a:spcAft>
                <a:spcPts val="0"/>
              </a:spcAft>
              <a:buSzPts val="5600"/>
              <a:buNone/>
              <a:defRPr sz="5600"/>
            </a:lvl5pPr>
            <a:lvl6pPr lvl="5">
              <a:spcBef>
                <a:spcPts val="0"/>
              </a:spcBef>
              <a:spcAft>
                <a:spcPts val="0"/>
              </a:spcAft>
              <a:buSzPts val="5600"/>
              <a:buNone/>
              <a:defRPr sz="5600"/>
            </a:lvl6pPr>
            <a:lvl7pPr lvl="6">
              <a:spcBef>
                <a:spcPts val="0"/>
              </a:spcBef>
              <a:spcAft>
                <a:spcPts val="0"/>
              </a:spcAft>
              <a:buSzPts val="5600"/>
              <a:buNone/>
              <a:defRPr sz="5600"/>
            </a:lvl7pPr>
            <a:lvl8pPr lvl="7">
              <a:spcBef>
                <a:spcPts val="0"/>
              </a:spcBef>
              <a:spcAft>
                <a:spcPts val="0"/>
              </a:spcAft>
              <a:buSzPts val="5600"/>
              <a:buNone/>
              <a:defRPr sz="5600"/>
            </a:lvl8pPr>
            <a:lvl9pPr lvl="8">
              <a:spcBef>
                <a:spcPts val="0"/>
              </a:spcBef>
              <a:spcAft>
                <a:spcPts val="0"/>
              </a:spcAft>
              <a:buSzPts val="5600"/>
              <a:buNone/>
              <a:defRPr sz="5600"/>
            </a:lvl9pPr>
          </a:lstStyle>
          <a:p/>
        </p:txBody>
      </p:sp>
      <p:sp>
        <p:nvSpPr>
          <p:cNvPr id="508" name="Google Shape;508;p48"/>
          <p:cNvSpPr/>
          <p:nvPr/>
        </p:nvSpPr>
        <p:spPr>
          <a:xfrm>
            <a:off x="2243550" y="2995063"/>
            <a:ext cx="4656900" cy="775200"/>
          </a:xfrm>
          <a:prstGeom prst="roundRect">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509" name="Google Shape;509;p48"/>
          <p:cNvSpPr txBox="1"/>
          <p:nvPr>
            <p:ph idx="4" type="subTitle"/>
          </p:nvPr>
        </p:nvSpPr>
        <p:spPr>
          <a:xfrm>
            <a:off x="2243550" y="2995075"/>
            <a:ext cx="4656900" cy="775200"/>
          </a:xfrm>
          <a:prstGeom prst="rect">
            <a:avLst/>
          </a:prstGeom>
        </p:spPr>
        <p:txBody>
          <a:bodyPr anchorCtr="0" anchor="ctr" bIns="91425" lIns="91425" spcFirstLastPara="1" rIns="91425" wrap="square" tIns="91425">
            <a:noAutofit/>
          </a:bodyPr>
          <a:lstStyle>
            <a:lvl1pPr lvl="0" algn="ctr">
              <a:spcBef>
                <a:spcPts val="0"/>
              </a:spcBef>
              <a:spcAft>
                <a:spcPts val="0"/>
              </a:spcAft>
              <a:buSzPts val="2400"/>
              <a:buFont typeface="Roboto Medium"/>
              <a:buNone/>
              <a:defRPr b="0" sz="2400">
                <a:latin typeface="Roboto Medium"/>
                <a:ea typeface="Roboto Medium"/>
                <a:cs typeface="Roboto Medium"/>
                <a:sym typeface="Roboto Medium"/>
              </a:defRPr>
            </a:lvl1pPr>
            <a:lvl2pPr lvl="1">
              <a:spcBef>
                <a:spcPts val="0"/>
              </a:spcBef>
              <a:spcAft>
                <a:spcPts val="0"/>
              </a:spcAft>
              <a:buSzPts val="5600"/>
              <a:buNone/>
              <a:defRPr sz="5600"/>
            </a:lvl2pPr>
            <a:lvl3pPr lvl="2">
              <a:spcBef>
                <a:spcPts val="0"/>
              </a:spcBef>
              <a:spcAft>
                <a:spcPts val="0"/>
              </a:spcAft>
              <a:buSzPts val="5600"/>
              <a:buNone/>
              <a:defRPr sz="5600"/>
            </a:lvl3pPr>
            <a:lvl4pPr lvl="3">
              <a:spcBef>
                <a:spcPts val="0"/>
              </a:spcBef>
              <a:spcAft>
                <a:spcPts val="0"/>
              </a:spcAft>
              <a:buSzPts val="5600"/>
              <a:buNone/>
              <a:defRPr sz="5600"/>
            </a:lvl4pPr>
            <a:lvl5pPr lvl="4">
              <a:spcBef>
                <a:spcPts val="0"/>
              </a:spcBef>
              <a:spcAft>
                <a:spcPts val="0"/>
              </a:spcAft>
              <a:buSzPts val="5600"/>
              <a:buNone/>
              <a:defRPr sz="5600"/>
            </a:lvl5pPr>
            <a:lvl6pPr lvl="5">
              <a:spcBef>
                <a:spcPts val="0"/>
              </a:spcBef>
              <a:spcAft>
                <a:spcPts val="0"/>
              </a:spcAft>
              <a:buSzPts val="5600"/>
              <a:buNone/>
              <a:defRPr sz="5600"/>
            </a:lvl6pPr>
            <a:lvl7pPr lvl="6">
              <a:spcBef>
                <a:spcPts val="0"/>
              </a:spcBef>
              <a:spcAft>
                <a:spcPts val="0"/>
              </a:spcAft>
              <a:buSzPts val="5600"/>
              <a:buNone/>
              <a:defRPr sz="5600"/>
            </a:lvl7pPr>
            <a:lvl8pPr lvl="7">
              <a:spcBef>
                <a:spcPts val="0"/>
              </a:spcBef>
              <a:spcAft>
                <a:spcPts val="0"/>
              </a:spcAft>
              <a:buSzPts val="5600"/>
              <a:buNone/>
              <a:defRPr sz="5600"/>
            </a:lvl8pPr>
            <a:lvl9pPr lvl="8">
              <a:spcBef>
                <a:spcPts val="0"/>
              </a:spcBef>
              <a:spcAft>
                <a:spcPts val="0"/>
              </a:spcAft>
              <a:buSzPts val="5600"/>
              <a:buNone/>
              <a:defRPr sz="5600"/>
            </a:lvl9pPr>
          </a:lstStyle>
          <a:p/>
        </p:txBody>
      </p:sp>
      <p:sp>
        <p:nvSpPr>
          <p:cNvPr id="510" name="Google Shape;510;p48"/>
          <p:cNvSpPr/>
          <p:nvPr/>
        </p:nvSpPr>
        <p:spPr>
          <a:xfrm>
            <a:off x="4236800" y="3926150"/>
            <a:ext cx="4656900" cy="775200"/>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511" name="Google Shape;511;p48"/>
          <p:cNvSpPr txBox="1"/>
          <p:nvPr>
            <p:ph idx="5" type="subTitle"/>
          </p:nvPr>
        </p:nvSpPr>
        <p:spPr>
          <a:xfrm>
            <a:off x="4236800" y="3926163"/>
            <a:ext cx="4656900" cy="775200"/>
          </a:xfrm>
          <a:prstGeom prst="rect">
            <a:avLst/>
          </a:prstGeom>
        </p:spPr>
        <p:txBody>
          <a:bodyPr anchorCtr="0" anchor="ctr" bIns="91425" lIns="91425" spcFirstLastPara="1" rIns="91425" wrap="square" tIns="91425">
            <a:noAutofit/>
          </a:bodyPr>
          <a:lstStyle>
            <a:lvl1pPr lvl="0" algn="ctr">
              <a:spcBef>
                <a:spcPts val="0"/>
              </a:spcBef>
              <a:spcAft>
                <a:spcPts val="0"/>
              </a:spcAft>
              <a:buSzPts val="2400"/>
              <a:buFont typeface="Roboto Medium"/>
              <a:buNone/>
              <a:defRPr b="0" sz="2400">
                <a:latin typeface="Roboto Medium"/>
                <a:ea typeface="Roboto Medium"/>
                <a:cs typeface="Roboto Medium"/>
                <a:sym typeface="Roboto Medium"/>
              </a:defRPr>
            </a:lvl1pPr>
            <a:lvl2pPr lvl="1">
              <a:spcBef>
                <a:spcPts val="0"/>
              </a:spcBef>
              <a:spcAft>
                <a:spcPts val="0"/>
              </a:spcAft>
              <a:buSzPts val="5600"/>
              <a:buNone/>
              <a:defRPr sz="5600"/>
            </a:lvl2pPr>
            <a:lvl3pPr lvl="2">
              <a:spcBef>
                <a:spcPts val="0"/>
              </a:spcBef>
              <a:spcAft>
                <a:spcPts val="0"/>
              </a:spcAft>
              <a:buSzPts val="5600"/>
              <a:buNone/>
              <a:defRPr sz="5600"/>
            </a:lvl3pPr>
            <a:lvl4pPr lvl="3">
              <a:spcBef>
                <a:spcPts val="0"/>
              </a:spcBef>
              <a:spcAft>
                <a:spcPts val="0"/>
              </a:spcAft>
              <a:buSzPts val="5600"/>
              <a:buNone/>
              <a:defRPr sz="5600"/>
            </a:lvl4pPr>
            <a:lvl5pPr lvl="4">
              <a:spcBef>
                <a:spcPts val="0"/>
              </a:spcBef>
              <a:spcAft>
                <a:spcPts val="0"/>
              </a:spcAft>
              <a:buSzPts val="5600"/>
              <a:buNone/>
              <a:defRPr sz="5600"/>
            </a:lvl5pPr>
            <a:lvl6pPr lvl="5">
              <a:spcBef>
                <a:spcPts val="0"/>
              </a:spcBef>
              <a:spcAft>
                <a:spcPts val="0"/>
              </a:spcAft>
              <a:buSzPts val="5600"/>
              <a:buNone/>
              <a:defRPr sz="5600"/>
            </a:lvl6pPr>
            <a:lvl7pPr lvl="6">
              <a:spcBef>
                <a:spcPts val="0"/>
              </a:spcBef>
              <a:spcAft>
                <a:spcPts val="0"/>
              </a:spcAft>
              <a:buSzPts val="5600"/>
              <a:buNone/>
              <a:defRPr sz="5600"/>
            </a:lvl7pPr>
            <a:lvl8pPr lvl="7">
              <a:spcBef>
                <a:spcPts val="0"/>
              </a:spcBef>
              <a:spcAft>
                <a:spcPts val="0"/>
              </a:spcAft>
              <a:buSzPts val="5600"/>
              <a:buNone/>
              <a:defRPr sz="5600"/>
            </a:lvl8pPr>
            <a:lvl9pPr lvl="8">
              <a:spcBef>
                <a:spcPts val="0"/>
              </a:spcBef>
              <a:spcAft>
                <a:spcPts val="0"/>
              </a:spcAft>
              <a:buSzPts val="5600"/>
              <a:buNone/>
              <a:defRPr sz="5600"/>
            </a:lvl9pPr>
          </a:lstStyle>
          <a:p/>
        </p:txBody>
      </p:sp>
      <p:sp>
        <p:nvSpPr>
          <p:cNvPr id="512" name="Google Shape;512;p48"/>
          <p:cNvSpPr txBox="1"/>
          <p:nvPr>
            <p:ph idx="6" type="subTitle"/>
          </p:nvPr>
        </p:nvSpPr>
        <p:spPr>
          <a:xfrm>
            <a:off x="5831000" y="125600"/>
            <a:ext cx="2140500" cy="4050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000"/>
              <a:buNone/>
              <a:defRPr>
                <a:solidFill>
                  <a:schemeClr val="lt1"/>
                </a:solidFill>
              </a:defRPr>
            </a:lvl1pPr>
            <a:lvl2pPr lvl="1">
              <a:spcBef>
                <a:spcPts val="0"/>
              </a:spcBef>
              <a:spcAft>
                <a:spcPts val="0"/>
              </a:spcAft>
              <a:buClr>
                <a:schemeClr val="lt1"/>
              </a:buClr>
              <a:buSzPts val="1000"/>
              <a:buNone/>
              <a:defRPr>
                <a:solidFill>
                  <a:schemeClr val="lt1"/>
                </a:solidFill>
              </a:defRPr>
            </a:lvl2pPr>
            <a:lvl3pPr lvl="2">
              <a:spcBef>
                <a:spcPts val="0"/>
              </a:spcBef>
              <a:spcAft>
                <a:spcPts val="0"/>
              </a:spcAft>
              <a:buClr>
                <a:schemeClr val="lt1"/>
              </a:buClr>
              <a:buSzPts val="1000"/>
              <a:buNone/>
              <a:defRPr>
                <a:solidFill>
                  <a:schemeClr val="lt1"/>
                </a:solidFill>
              </a:defRPr>
            </a:lvl3pPr>
            <a:lvl4pPr lvl="3">
              <a:spcBef>
                <a:spcPts val="0"/>
              </a:spcBef>
              <a:spcAft>
                <a:spcPts val="0"/>
              </a:spcAft>
              <a:buClr>
                <a:schemeClr val="lt1"/>
              </a:buClr>
              <a:buSzPts val="1000"/>
              <a:buNone/>
              <a:defRPr>
                <a:solidFill>
                  <a:schemeClr val="lt1"/>
                </a:solidFill>
              </a:defRPr>
            </a:lvl4pPr>
            <a:lvl5pPr lvl="4">
              <a:spcBef>
                <a:spcPts val="0"/>
              </a:spcBef>
              <a:spcAft>
                <a:spcPts val="0"/>
              </a:spcAft>
              <a:buClr>
                <a:schemeClr val="lt1"/>
              </a:buClr>
              <a:buSzPts val="1000"/>
              <a:buNone/>
              <a:defRPr>
                <a:solidFill>
                  <a:schemeClr val="lt1"/>
                </a:solidFill>
              </a:defRPr>
            </a:lvl5pPr>
            <a:lvl6pPr lvl="5">
              <a:spcBef>
                <a:spcPts val="0"/>
              </a:spcBef>
              <a:spcAft>
                <a:spcPts val="0"/>
              </a:spcAft>
              <a:buClr>
                <a:schemeClr val="lt1"/>
              </a:buClr>
              <a:buSzPts val="1000"/>
              <a:buNone/>
              <a:defRPr>
                <a:solidFill>
                  <a:schemeClr val="lt1"/>
                </a:solidFill>
              </a:defRPr>
            </a:lvl6pPr>
            <a:lvl7pPr lvl="6">
              <a:spcBef>
                <a:spcPts val="0"/>
              </a:spcBef>
              <a:spcAft>
                <a:spcPts val="0"/>
              </a:spcAft>
              <a:buClr>
                <a:schemeClr val="lt1"/>
              </a:buClr>
              <a:buSzPts val="1000"/>
              <a:buNone/>
              <a:defRPr>
                <a:solidFill>
                  <a:schemeClr val="lt1"/>
                </a:solidFill>
              </a:defRPr>
            </a:lvl7pPr>
            <a:lvl8pPr lvl="7">
              <a:spcBef>
                <a:spcPts val="0"/>
              </a:spcBef>
              <a:spcAft>
                <a:spcPts val="0"/>
              </a:spcAft>
              <a:buClr>
                <a:schemeClr val="lt1"/>
              </a:buClr>
              <a:buSzPts val="1000"/>
              <a:buNone/>
              <a:defRPr>
                <a:solidFill>
                  <a:schemeClr val="lt1"/>
                </a:solidFill>
              </a:defRPr>
            </a:lvl8pPr>
            <a:lvl9pPr lvl="8">
              <a:spcBef>
                <a:spcPts val="0"/>
              </a:spcBef>
              <a:spcAft>
                <a:spcPts val="0"/>
              </a:spcAft>
              <a:buClr>
                <a:schemeClr val="lt1"/>
              </a:buClr>
              <a:buSzPts val="1000"/>
              <a:buNone/>
              <a:defRPr>
                <a:solidFill>
                  <a:schemeClr val="lt1"/>
                </a:solidFill>
              </a:defRPr>
            </a:lvl9pPr>
          </a:lstStyle>
          <a:p/>
        </p:txBody>
      </p:sp>
      <p:sp>
        <p:nvSpPr>
          <p:cNvPr id="513" name="Google Shape;513;p48"/>
          <p:cNvSpPr txBox="1"/>
          <p:nvPr>
            <p:ph idx="7" type="body"/>
          </p:nvPr>
        </p:nvSpPr>
        <p:spPr>
          <a:xfrm>
            <a:off x="5831000" y="773325"/>
            <a:ext cx="3187200" cy="11649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Clr>
                <a:schemeClr val="lt1"/>
              </a:buClr>
              <a:buSzPts val="14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514" name="Google Shape;514;p48"/>
          <p:cNvSpPr/>
          <p:nvPr/>
        </p:nvSpPr>
        <p:spPr>
          <a:xfrm rot="5400000">
            <a:off x="8611250" y="4735800"/>
            <a:ext cx="321000" cy="494100"/>
          </a:xfrm>
          <a:prstGeom prst="round2SameRect">
            <a:avLst>
              <a:gd fmla="val 50000" name="adj1"/>
              <a:gd fmla="val 0" name="adj2"/>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515" name="Google Shape;515;p48"/>
          <p:cNvSpPr txBox="1"/>
          <p:nvPr>
            <p:ph idx="12" type="sldNum"/>
          </p:nvPr>
        </p:nvSpPr>
        <p:spPr>
          <a:xfrm>
            <a:off x="8526500" y="4822375"/>
            <a:ext cx="490500" cy="321000"/>
          </a:xfrm>
          <a:prstGeom prst="rect">
            <a:avLst/>
          </a:prstGeom>
        </p:spPr>
        <p:txBody>
          <a:bodyPr anchorCtr="0" anchor="t" bIns="91425" lIns="91425" spcFirstLastPara="1" rIns="91425" wrap="square" tIns="91425">
            <a:noAutofit/>
          </a:bodyPr>
          <a:lstStyle>
            <a:lvl1pPr lvl="0" rtl="0">
              <a:buNone/>
              <a:defRPr>
                <a:solidFill>
                  <a:schemeClr val="dk1"/>
                </a:solidFill>
              </a:defRPr>
            </a:lvl1pPr>
            <a:lvl2pPr lvl="1" rtl="0">
              <a:buNone/>
              <a:defRPr>
                <a:solidFill>
                  <a:schemeClr val="dk1"/>
                </a:solidFill>
              </a:defRPr>
            </a:lvl2pPr>
            <a:lvl3pPr lvl="2" rtl="0">
              <a:buNone/>
              <a:defRPr>
                <a:solidFill>
                  <a:schemeClr val="dk1"/>
                </a:solidFill>
              </a:defRPr>
            </a:lvl3pPr>
            <a:lvl4pPr lvl="3" rtl="0">
              <a:buNone/>
              <a:defRPr>
                <a:solidFill>
                  <a:schemeClr val="dk1"/>
                </a:solidFill>
              </a:defRPr>
            </a:lvl4pPr>
            <a:lvl5pPr lvl="4" rtl="0">
              <a:buNone/>
              <a:defRPr>
                <a:solidFill>
                  <a:schemeClr val="dk1"/>
                </a:solidFill>
              </a:defRPr>
            </a:lvl5pPr>
            <a:lvl6pPr lvl="5" rtl="0">
              <a:buNone/>
              <a:defRPr>
                <a:solidFill>
                  <a:schemeClr val="dk1"/>
                </a:solidFill>
              </a:defRPr>
            </a:lvl6pPr>
            <a:lvl7pPr lvl="6" rtl="0">
              <a:buNone/>
              <a:defRPr>
                <a:solidFill>
                  <a:schemeClr val="dk1"/>
                </a:solidFill>
              </a:defRPr>
            </a:lvl7pPr>
            <a:lvl8pPr lvl="7" rtl="0">
              <a:buNone/>
              <a:defRPr>
                <a:solidFill>
                  <a:schemeClr val="dk1"/>
                </a:solidFill>
              </a:defRPr>
            </a:lvl8pPr>
            <a:lvl9pPr lvl="8" rtl="0">
              <a:buNone/>
              <a:defRPr>
                <a:solidFill>
                  <a:schemeClr val="dk1"/>
                </a:solidFill>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sks">
  <p:cSld name="CUSTOM_9_1_1">
    <p:spTree>
      <p:nvGrpSpPr>
        <p:cNvPr id="516" name="Shape 516"/>
        <p:cNvGrpSpPr/>
        <p:nvPr/>
      </p:nvGrpSpPr>
      <p:grpSpPr>
        <a:xfrm>
          <a:off x="0" y="0"/>
          <a:ext cx="0" cy="0"/>
          <a:chOff x="0" y="0"/>
          <a:chExt cx="0" cy="0"/>
        </a:xfrm>
      </p:grpSpPr>
      <p:sp>
        <p:nvSpPr>
          <p:cNvPr id="517" name="Google Shape;517;p49"/>
          <p:cNvSpPr/>
          <p:nvPr/>
        </p:nvSpPr>
        <p:spPr>
          <a:xfrm rot="5400000">
            <a:off x="4391175" y="560850"/>
            <a:ext cx="321000" cy="8851800"/>
          </a:xfrm>
          <a:prstGeom prst="round2SameRect">
            <a:avLst>
              <a:gd fmla="val 50000" name="adj1"/>
              <a:gd fmla="val 5000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cxnSp>
        <p:nvCxnSpPr>
          <p:cNvPr id="518" name="Google Shape;518;p49"/>
          <p:cNvCxnSpPr/>
          <p:nvPr/>
        </p:nvCxnSpPr>
        <p:spPr>
          <a:xfrm>
            <a:off x="2762250" y="4827350"/>
            <a:ext cx="0" cy="316800"/>
          </a:xfrm>
          <a:prstGeom prst="straightConnector1">
            <a:avLst/>
          </a:prstGeom>
          <a:noFill/>
          <a:ln cap="flat" cmpd="sng" w="9525">
            <a:solidFill>
              <a:schemeClr val="dk1"/>
            </a:solidFill>
            <a:prstDash val="solid"/>
            <a:round/>
            <a:headEnd len="med" w="med" type="none"/>
            <a:tailEnd len="med" w="med" type="none"/>
          </a:ln>
        </p:spPr>
      </p:cxnSp>
      <p:sp>
        <p:nvSpPr>
          <p:cNvPr id="519" name="Google Shape;519;p49"/>
          <p:cNvSpPr txBox="1"/>
          <p:nvPr>
            <p:ph idx="1" type="subTitle"/>
          </p:nvPr>
        </p:nvSpPr>
        <p:spPr>
          <a:xfrm>
            <a:off x="251400" y="4827075"/>
            <a:ext cx="2205900" cy="314100"/>
          </a:xfrm>
          <a:prstGeom prst="rect">
            <a:avLst/>
          </a:prstGeom>
        </p:spPr>
        <p:txBody>
          <a:bodyPr anchorCtr="0" anchor="t" bIns="91425" lIns="91425" spcFirstLastPara="1" rIns="91425" wrap="square" tIns="91425">
            <a:noAutofit/>
          </a:bodyPr>
          <a:lstStyle>
            <a:lvl1pPr lvl="0">
              <a:spcBef>
                <a:spcPts val="0"/>
              </a:spcBef>
              <a:spcAft>
                <a:spcPts val="0"/>
              </a:spcAft>
              <a:buSzPts val="800"/>
              <a:buNone/>
              <a:defRPr sz="800"/>
            </a:lvl1pPr>
            <a:lvl2pPr lvl="1">
              <a:spcBef>
                <a:spcPts val="0"/>
              </a:spcBef>
              <a:spcAft>
                <a:spcPts val="0"/>
              </a:spcAft>
              <a:buSzPts val="1000"/>
              <a:buNone/>
              <a:defRPr/>
            </a:lvl2pPr>
            <a:lvl3pPr lvl="2">
              <a:spcBef>
                <a:spcPts val="0"/>
              </a:spcBef>
              <a:spcAft>
                <a:spcPts val="0"/>
              </a:spcAft>
              <a:buSzPts val="1000"/>
              <a:buNone/>
              <a:defRPr/>
            </a:lvl3pPr>
            <a:lvl4pPr lvl="3">
              <a:spcBef>
                <a:spcPts val="0"/>
              </a:spcBef>
              <a:spcAft>
                <a:spcPts val="0"/>
              </a:spcAft>
              <a:buSzPts val="1000"/>
              <a:buNone/>
              <a:defRPr/>
            </a:lvl4pPr>
            <a:lvl5pPr lvl="4">
              <a:spcBef>
                <a:spcPts val="0"/>
              </a:spcBef>
              <a:spcAft>
                <a:spcPts val="0"/>
              </a:spcAft>
              <a:buSzPts val="1000"/>
              <a:buNone/>
              <a:defRPr/>
            </a:lvl5pPr>
            <a:lvl6pPr lvl="5">
              <a:spcBef>
                <a:spcPts val="0"/>
              </a:spcBef>
              <a:spcAft>
                <a:spcPts val="0"/>
              </a:spcAft>
              <a:buSzPts val="1000"/>
              <a:buNone/>
              <a:defRPr/>
            </a:lvl6pPr>
            <a:lvl7pPr lvl="6">
              <a:spcBef>
                <a:spcPts val="0"/>
              </a:spcBef>
              <a:spcAft>
                <a:spcPts val="0"/>
              </a:spcAft>
              <a:buSzPts val="1000"/>
              <a:buNone/>
              <a:defRPr/>
            </a:lvl7pPr>
            <a:lvl8pPr lvl="7">
              <a:spcBef>
                <a:spcPts val="0"/>
              </a:spcBef>
              <a:spcAft>
                <a:spcPts val="0"/>
              </a:spcAft>
              <a:buSzPts val="1000"/>
              <a:buNone/>
              <a:defRPr/>
            </a:lvl8pPr>
            <a:lvl9pPr lvl="8">
              <a:spcBef>
                <a:spcPts val="0"/>
              </a:spcBef>
              <a:spcAft>
                <a:spcPts val="0"/>
              </a:spcAft>
              <a:buSzPts val="1000"/>
              <a:buNone/>
              <a:defRPr/>
            </a:lvl9pPr>
          </a:lstStyle>
          <a:p/>
        </p:txBody>
      </p:sp>
      <p:sp>
        <p:nvSpPr>
          <p:cNvPr id="520" name="Google Shape;520;p49"/>
          <p:cNvSpPr txBox="1"/>
          <p:nvPr>
            <p:ph idx="2" type="subTitle"/>
          </p:nvPr>
        </p:nvSpPr>
        <p:spPr>
          <a:xfrm>
            <a:off x="3545100" y="4829700"/>
            <a:ext cx="2053800" cy="314100"/>
          </a:xfrm>
          <a:prstGeom prst="rect">
            <a:avLst/>
          </a:prstGeom>
        </p:spPr>
        <p:txBody>
          <a:bodyPr anchorCtr="0" anchor="t" bIns="91425" lIns="91425" spcFirstLastPara="1" rIns="91425" wrap="square" tIns="91425">
            <a:noAutofit/>
          </a:bodyPr>
          <a:lstStyle>
            <a:lvl1pPr lvl="0" algn="ctr">
              <a:spcBef>
                <a:spcPts val="0"/>
              </a:spcBef>
              <a:spcAft>
                <a:spcPts val="0"/>
              </a:spcAft>
              <a:buSzPts val="800"/>
              <a:buNone/>
              <a:defRPr sz="800"/>
            </a:lvl1pPr>
            <a:lvl2pPr lvl="1" algn="ctr">
              <a:spcBef>
                <a:spcPts val="0"/>
              </a:spcBef>
              <a:spcAft>
                <a:spcPts val="0"/>
              </a:spcAft>
              <a:buSzPts val="1000"/>
              <a:buNone/>
              <a:defRPr/>
            </a:lvl2pPr>
            <a:lvl3pPr lvl="2" algn="ctr">
              <a:spcBef>
                <a:spcPts val="0"/>
              </a:spcBef>
              <a:spcAft>
                <a:spcPts val="0"/>
              </a:spcAft>
              <a:buSzPts val="1000"/>
              <a:buNone/>
              <a:defRPr/>
            </a:lvl3pPr>
            <a:lvl4pPr lvl="3" algn="ctr">
              <a:spcBef>
                <a:spcPts val="0"/>
              </a:spcBef>
              <a:spcAft>
                <a:spcPts val="0"/>
              </a:spcAft>
              <a:buSzPts val="1000"/>
              <a:buNone/>
              <a:defRPr/>
            </a:lvl4pPr>
            <a:lvl5pPr lvl="4" algn="ctr">
              <a:spcBef>
                <a:spcPts val="0"/>
              </a:spcBef>
              <a:spcAft>
                <a:spcPts val="0"/>
              </a:spcAft>
              <a:buSzPts val="1000"/>
              <a:buNone/>
              <a:defRPr/>
            </a:lvl5pPr>
            <a:lvl6pPr lvl="5" algn="ctr">
              <a:spcBef>
                <a:spcPts val="0"/>
              </a:spcBef>
              <a:spcAft>
                <a:spcPts val="0"/>
              </a:spcAft>
              <a:buSzPts val="1000"/>
              <a:buNone/>
              <a:defRPr/>
            </a:lvl6pPr>
            <a:lvl7pPr lvl="6" algn="ctr">
              <a:spcBef>
                <a:spcPts val="0"/>
              </a:spcBef>
              <a:spcAft>
                <a:spcPts val="0"/>
              </a:spcAft>
              <a:buSzPts val="1000"/>
              <a:buNone/>
              <a:defRPr/>
            </a:lvl7pPr>
            <a:lvl8pPr lvl="7" algn="ctr">
              <a:spcBef>
                <a:spcPts val="0"/>
              </a:spcBef>
              <a:spcAft>
                <a:spcPts val="0"/>
              </a:spcAft>
              <a:buSzPts val="1000"/>
              <a:buNone/>
              <a:defRPr/>
            </a:lvl8pPr>
            <a:lvl9pPr lvl="8" algn="ctr">
              <a:spcBef>
                <a:spcPts val="0"/>
              </a:spcBef>
              <a:spcAft>
                <a:spcPts val="0"/>
              </a:spcAft>
              <a:buSzPts val="1000"/>
              <a:buNone/>
              <a:defRPr/>
            </a:lvl9pPr>
          </a:lstStyle>
          <a:p/>
        </p:txBody>
      </p:sp>
      <p:sp>
        <p:nvSpPr>
          <p:cNvPr id="521" name="Google Shape;521;p49"/>
          <p:cNvSpPr/>
          <p:nvPr/>
        </p:nvSpPr>
        <p:spPr>
          <a:xfrm>
            <a:off x="6628100" y="2061300"/>
            <a:ext cx="2265600" cy="2640300"/>
          </a:xfrm>
          <a:prstGeom prst="roundRect">
            <a:avLst>
              <a:gd fmla="val 16667"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49"/>
          <p:cNvSpPr/>
          <p:nvPr/>
        </p:nvSpPr>
        <p:spPr>
          <a:xfrm>
            <a:off x="3439750" y="2061300"/>
            <a:ext cx="2265600" cy="2640300"/>
          </a:xfrm>
          <a:prstGeom prst="roundRect">
            <a:avLst>
              <a:gd fmla="val 16667" name="adj"/>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49"/>
          <p:cNvSpPr/>
          <p:nvPr/>
        </p:nvSpPr>
        <p:spPr>
          <a:xfrm>
            <a:off x="251400" y="2061300"/>
            <a:ext cx="2265600" cy="26403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49"/>
          <p:cNvSpPr txBox="1"/>
          <p:nvPr>
            <p:ph type="title"/>
          </p:nvPr>
        </p:nvSpPr>
        <p:spPr>
          <a:xfrm>
            <a:off x="125700" y="125600"/>
            <a:ext cx="6376800" cy="1685100"/>
          </a:xfrm>
          <a:prstGeom prst="rect">
            <a:avLst/>
          </a:prstGeom>
        </p:spPr>
        <p:txBody>
          <a:bodyPr anchorCtr="0" anchor="t" bIns="91425" lIns="91425" spcFirstLastPara="1" rIns="91425" wrap="square" tIns="91425">
            <a:noAutofit/>
          </a:bodyPr>
          <a:lstStyle>
            <a:lvl1pPr lvl="0">
              <a:spcBef>
                <a:spcPts val="0"/>
              </a:spcBef>
              <a:spcAft>
                <a:spcPts val="0"/>
              </a:spcAft>
              <a:buSzPts val="5600"/>
              <a:buNone/>
              <a:defRPr/>
            </a:lvl1pPr>
            <a:lvl2pPr lvl="1">
              <a:spcBef>
                <a:spcPts val="0"/>
              </a:spcBef>
              <a:spcAft>
                <a:spcPts val="0"/>
              </a:spcAft>
              <a:buSzPts val="1400"/>
              <a:buNone/>
              <a:defRPr>
                <a:latin typeface="Roboto"/>
                <a:ea typeface="Roboto"/>
                <a:cs typeface="Roboto"/>
                <a:sym typeface="Roboto"/>
              </a:defRPr>
            </a:lvl2pPr>
            <a:lvl3pPr lvl="2">
              <a:spcBef>
                <a:spcPts val="0"/>
              </a:spcBef>
              <a:spcAft>
                <a:spcPts val="0"/>
              </a:spcAft>
              <a:buSzPts val="1400"/>
              <a:buNone/>
              <a:defRPr>
                <a:latin typeface="Roboto"/>
                <a:ea typeface="Roboto"/>
                <a:cs typeface="Roboto"/>
                <a:sym typeface="Roboto"/>
              </a:defRPr>
            </a:lvl3pPr>
            <a:lvl4pPr lvl="3">
              <a:spcBef>
                <a:spcPts val="0"/>
              </a:spcBef>
              <a:spcAft>
                <a:spcPts val="0"/>
              </a:spcAft>
              <a:buSzPts val="1400"/>
              <a:buNone/>
              <a:defRPr>
                <a:latin typeface="Roboto"/>
                <a:ea typeface="Roboto"/>
                <a:cs typeface="Roboto"/>
                <a:sym typeface="Roboto"/>
              </a:defRPr>
            </a:lvl4pPr>
            <a:lvl5pPr lvl="4">
              <a:spcBef>
                <a:spcPts val="0"/>
              </a:spcBef>
              <a:spcAft>
                <a:spcPts val="0"/>
              </a:spcAft>
              <a:buSzPts val="1400"/>
              <a:buNone/>
              <a:defRPr>
                <a:latin typeface="Roboto"/>
                <a:ea typeface="Roboto"/>
                <a:cs typeface="Roboto"/>
                <a:sym typeface="Roboto"/>
              </a:defRPr>
            </a:lvl5pPr>
            <a:lvl6pPr lvl="5">
              <a:spcBef>
                <a:spcPts val="0"/>
              </a:spcBef>
              <a:spcAft>
                <a:spcPts val="0"/>
              </a:spcAft>
              <a:buSzPts val="1400"/>
              <a:buNone/>
              <a:defRPr>
                <a:latin typeface="Roboto"/>
                <a:ea typeface="Roboto"/>
                <a:cs typeface="Roboto"/>
                <a:sym typeface="Roboto"/>
              </a:defRPr>
            </a:lvl6pPr>
            <a:lvl7pPr lvl="6">
              <a:spcBef>
                <a:spcPts val="0"/>
              </a:spcBef>
              <a:spcAft>
                <a:spcPts val="0"/>
              </a:spcAft>
              <a:buSzPts val="1400"/>
              <a:buNone/>
              <a:defRPr>
                <a:latin typeface="Roboto"/>
                <a:ea typeface="Roboto"/>
                <a:cs typeface="Roboto"/>
                <a:sym typeface="Roboto"/>
              </a:defRPr>
            </a:lvl7pPr>
            <a:lvl8pPr lvl="7">
              <a:spcBef>
                <a:spcPts val="0"/>
              </a:spcBef>
              <a:spcAft>
                <a:spcPts val="0"/>
              </a:spcAft>
              <a:buSzPts val="1400"/>
              <a:buNone/>
              <a:defRPr>
                <a:latin typeface="Roboto"/>
                <a:ea typeface="Roboto"/>
                <a:cs typeface="Roboto"/>
                <a:sym typeface="Roboto"/>
              </a:defRPr>
            </a:lvl8pPr>
            <a:lvl9pPr lvl="8">
              <a:spcBef>
                <a:spcPts val="0"/>
              </a:spcBef>
              <a:spcAft>
                <a:spcPts val="0"/>
              </a:spcAft>
              <a:buSzPts val="1400"/>
              <a:buNone/>
              <a:defRPr>
                <a:latin typeface="Roboto"/>
                <a:ea typeface="Roboto"/>
                <a:cs typeface="Roboto"/>
                <a:sym typeface="Roboto"/>
              </a:defRPr>
            </a:lvl9pPr>
          </a:lstStyle>
          <a:p/>
        </p:txBody>
      </p:sp>
      <p:sp>
        <p:nvSpPr>
          <p:cNvPr id="525" name="Google Shape;525;p49"/>
          <p:cNvSpPr txBox="1"/>
          <p:nvPr>
            <p:ph idx="3" type="title"/>
          </p:nvPr>
        </p:nvSpPr>
        <p:spPr>
          <a:xfrm>
            <a:off x="251525" y="1585400"/>
            <a:ext cx="2265600" cy="475800"/>
          </a:xfrm>
          <a:prstGeom prst="rect">
            <a:avLst/>
          </a:prstGeom>
        </p:spPr>
        <p:txBody>
          <a:bodyPr anchorCtr="0" anchor="ctr" bIns="0" lIns="0" spcFirstLastPara="1" rIns="0" wrap="square" tIns="0">
            <a:noAutofit/>
          </a:bodyPr>
          <a:lstStyle>
            <a:lvl1pPr lvl="0" algn="ctr">
              <a:spcBef>
                <a:spcPts val="0"/>
              </a:spcBef>
              <a:spcAft>
                <a:spcPts val="0"/>
              </a:spcAft>
              <a:buSzPts val="1800"/>
              <a:buNone/>
              <a:defRPr sz="1800"/>
            </a:lvl1pPr>
            <a:lvl2pPr lvl="1" algn="ctr">
              <a:spcBef>
                <a:spcPts val="0"/>
              </a:spcBef>
              <a:spcAft>
                <a:spcPts val="0"/>
              </a:spcAft>
              <a:buClr>
                <a:schemeClr val="dk1"/>
              </a:buClr>
              <a:buSzPts val="1400"/>
              <a:buNone/>
              <a:defRPr>
                <a:solidFill>
                  <a:schemeClr val="dk1"/>
                </a:solidFill>
              </a:defRPr>
            </a:lvl2pPr>
            <a:lvl3pPr lvl="2" algn="ctr">
              <a:spcBef>
                <a:spcPts val="0"/>
              </a:spcBef>
              <a:spcAft>
                <a:spcPts val="0"/>
              </a:spcAft>
              <a:buClr>
                <a:schemeClr val="dk1"/>
              </a:buClr>
              <a:buSzPts val="1400"/>
              <a:buNone/>
              <a:defRPr>
                <a:solidFill>
                  <a:schemeClr val="dk1"/>
                </a:solidFill>
              </a:defRPr>
            </a:lvl3pPr>
            <a:lvl4pPr lvl="3" algn="ctr">
              <a:spcBef>
                <a:spcPts val="0"/>
              </a:spcBef>
              <a:spcAft>
                <a:spcPts val="0"/>
              </a:spcAft>
              <a:buClr>
                <a:schemeClr val="dk1"/>
              </a:buClr>
              <a:buSzPts val="1400"/>
              <a:buNone/>
              <a:defRPr>
                <a:solidFill>
                  <a:schemeClr val="dk1"/>
                </a:solidFill>
              </a:defRPr>
            </a:lvl4pPr>
            <a:lvl5pPr lvl="4" algn="ctr">
              <a:spcBef>
                <a:spcPts val="0"/>
              </a:spcBef>
              <a:spcAft>
                <a:spcPts val="0"/>
              </a:spcAft>
              <a:buClr>
                <a:schemeClr val="dk1"/>
              </a:buClr>
              <a:buSzPts val="1400"/>
              <a:buNone/>
              <a:defRPr>
                <a:solidFill>
                  <a:schemeClr val="dk1"/>
                </a:solidFill>
              </a:defRPr>
            </a:lvl5pPr>
            <a:lvl6pPr lvl="5" algn="ctr">
              <a:spcBef>
                <a:spcPts val="0"/>
              </a:spcBef>
              <a:spcAft>
                <a:spcPts val="0"/>
              </a:spcAft>
              <a:buClr>
                <a:schemeClr val="dk1"/>
              </a:buClr>
              <a:buSzPts val="1400"/>
              <a:buNone/>
              <a:defRPr>
                <a:solidFill>
                  <a:schemeClr val="dk1"/>
                </a:solidFill>
              </a:defRPr>
            </a:lvl6pPr>
            <a:lvl7pPr lvl="6" algn="ctr">
              <a:spcBef>
                <a:spcPts val="0"/>
              </a:spcBef>
              <a:spcAft>
                <a:spcPts val="0"/>
              </a:spcAft>
              <a:buClr>
                <a:schemeClr val="dk1"/>
              </a:buClr>
              <a:buSzPts val="1400"/>
              <a:buNone/>
              <a:defRPr>
                <a:solidFill>
                  <a:schemeClr val="dk1"/>
                </a:solidFill>
              </a:defRPr>
            </a:lvl7pPr>
            <a:lvl8pPr lvl="7" algn="ctr">
              <a:spcBef>
                <a:spcPts val="0"/>
              </a:spcBef>
              <a:spcAft>
                <a:spcPts val="0"/>
              </a:spcAft>
              <a:buClr>
                <a:schemeClr val="dk1"/>
              </a:buClr>
              <a:buSzPts val="1400"/>
              <a:buNone/>
              <a:defRPr>
                <a:solidFill>
                  <a:schemeClr val="dk1"/>
                </a:solidFill>
              </a:defRPr>
            </a:lvl8pPr>
            <a:lvl9pPr lvl="8" algn="ctr">
              <a:spcBef>
                <a:spcPts val="0"/>
              </a:spcBef>
              <a:spcAft>
                <a:spcPts val="0"/>
              </a:spcAft>
              <a:buClr>
                <a:schemeClr val="dk1"/>
              </a:buClr>
              <a:buSzPts val="1400"/>
              <a:buNone/>
              <a:defRPr>
                <a:solidFill>
                  <a:schemeClr val="dk1"/>
                </a:solidFill>
              </a:defRPr>
            </a:lvl9pPr>
          </a:lstStyle>
          <a:p/>
        </p:txBody>
      </p:sp>
      <p:sp>
        <p:nvSpPr>
          <p:cNvPr id="526" name="Google Shape;526;p49"/>
          <p:cNvSpPr txBox="1"/>
          <p:nvPr>
            <p:ph idx="4" type="title"/>
          </p:nvPr>
        </p:nvSpPr>
        <p:spPr>
          <a:xfrm>
            <a:off x="3439750" y="1585400"/>
            <a:ext cx="2265600" cy="475800"/>
          </a:xfrm>
          <a:prstGeom prst="rect">
            <a:avLst/>
          </a:prstGeom>
        </p:spPr>
        <p:txBody>
          <a:bodyPr anchorCtr="0" anchor="ctr" bIns="0" lIns="0" spcFirstLastPara="1" rIns="0" wrap="square" tIns="0">
            <a:noAutofit/>
          </a:bodyPr>
          <a:lstStyle>
            <a:lvl1pPr lvl="0" algn="ctr">
              <a:spcBef>
                <a:spcPts val="0"/>
              </a:spcBef>
              <a:spcAft>
                <a:spcPts val="0"/>
              </a:spcAft>
              <a:buSzPts val="1800"/>
              <a:buNone/>
              <a:defRPr sz="1800"/>
            </a:lvl1pPr>
            <a:lvl2pPr lvl="1" algn="ctr">
              <a:spcBef>
                <a:spcPts val="0"/>
              </a:spcBef>
              <a:spcAft>
                <a:spcPts val="0"/>
              </a:spcAft>
              <a:buClr>
                <a:schemeClr val="dk1"/>
              </a:buClr>
              <a:buSzPts val="1400"/>
              <a:buNone/>
              <a:defRPr>
                <a:solidFill>
                  <a:schemeClr val="dk1"/>
                </a:solidFill>
              </a:defRPr>
            </a:lvl2pPr>
            <a:lvl3pPr lvl="2" algn="ctr">
              <a:spcBef>
                <a:spcPts val="0"/>
              </a:spcBef>
              <a:spcAft>
                <a:spcPts val="0"/>
              </a:spcAft>
              <a:buClr>
                <a:schemeClr val="dk1"/>
              </a:buClr>
              <a:buSzPts val="1400"/>
              <a:buNone/>
              <a:defRPr>
                <a:solidFill>
                  <a:schemeClr val="dk1"/>
                </a:solidFill>
              </a:defRPr>
            </a:lvl3pPr>
            <a:lvl4pPr lvl="3" algn="ctr">
              <a:spcBef>
                <a:spcPts val="0"/>
              </a:spcBef>
              <a:spcAft>
                <a:spcPts val="0"/>
              </a:spcAft>
              <a:buClr>
                <a:schemeClr val="dk1"/>
              </a:buClr>
              <a:buSzPts val="1400"/>
              <a:buNone/>
              <a:defRPr>
                <a:solidFill>
                  <a:schemeClr val="dk1"/>
                </a:solidFill>
              </a:defRPr>
            </a:lvl4pPr>
            <a:lvl5pPr lvl="4" algn="ctr">
              <a:spcBef>
                <a:spcPts val="0"/>
              </a:spcBef>
              <a:spcAft>
                <a:spcPts val="0"/>
              </a:spcAft>
              <a:buClr>
                <a:schemeClr val="dk1"/>
              </a:buClr>
              <a:buSzPts val="1400"/>
              <a:buNone/>
              <a:defRPr>
                <a:solidFill>
                  <a:schemeClr val="dk1"/>
                </a:solidFill>
              </a:defRPr>
            </a:lvl5pPr>
            <a:lvl6pPr lvl="5" algn="ctr">
              <a:spcBef>
                <a:spcPts val="0"/>
              </a:spcBef>
              <a:spcAft>
                <a:spcPts val="0"/>
              </a:spcAft>
              <a:buClr>
                <a:schemeClr val="dk1"/>
              </a:buClr>
              <a:buSzPts val="1400"/>
              <a:buNone/>
              <a:defRPr>
                <a:solidFill>
                  <a:schemeClr val="dk1"/>
                </a:solidFill>
              </a:defRPr>
            </a:lvl6pPr>
            <a:lvl7pPr lvl="6" algn="ctr">
              <a:spcBef>
                <a:spcPts val="0"/>
              </a:spcBef>
              <a:spcAft>
                <a:spcPts val="0"/>
              </a:spcAft>
              <a:buClr>
                <a:schemeClr val="dk1"/>
              </a:buClr>
              <a:buSzPts val="1400"/>
              <a:buNone/>
              <a:defRPr>
                <a:solidFill>
                  <a:schemeClr val="dk1"/>
                </a:solidFill>
              </a:defRPr>
            </a:lvl7pPr>
            <a:lvl8pPr lvl="7" algn="ctr">
              <a:spcBef>
                <a:spcPts val="0"/>
              </a:spcBef>
              <a:spcAft>
                <a:spcPts val="0"/>
              </a:spcAft>
              <a:buClr>
                <a:schemeClr val="dk1"/>
              </a:buClr>
              <a:buSzPts val="1400"/>
              <a:buNone/>
              <a:defRPr>
                <a:solidFill>
                  <a:schemeClr val="dk1"/>
                </a:solidFill>
              </a:defRPr>
            </a:lvl8pPr>
            <a:lvl9pPr lvl="8" algn="ctr">
              <a:spcBef>
                <a:spcPts val="0"/>
              </a:spcBef>
              <a:spcAft>
                <a:spcPts val="0"/>
              </a:spcAft>
              <a:buClr>
                <a:schemeClr val="dk1"/>
              </a:buClr>
              <a:buSzPts val="1400"/>
              <a:buNone/>
              <a:defRPr>
                <a:solidFill>
                  <a:schemeClr val="dk1"/>
                </a:solidFill>
              </a:defRPr>
            </a:lvl9pPr>
          </a:lstStyle>
          <a:p/>
        </p:txBody>
      </p:sp>
      <p:sp>
        <p:nvSpPr>
          <p:cNvPr id="527" name="Google Shape;527;p49"/>
          <p:cNvSpPr txBox="1"/>
          <p:nvPr>
            <p:ph idx="5" type="title"/>
          </p:nvPr>
        </p:nvSpPr>
        <p:spPr>
          <a:xfrm>
            <a:off x="6627975" y="1585400"/>
            <a:ext cx="2265600" cy="475800"/>
          </a:xfrm>
          <a:prstGeom prst="rect">
            <a:avLst/>
          </a:prstGeom>
        </p:spPr>
        <p:txBody>
          <a:bodyPr anchorCtr="0" anchor="ctr" bIns="0" lIns="0" spcFirstLastPara="1" rIns="0" wrap="square" tIns="0">
            <a:noAutofit/>
          </a:bodyPr>
          <a:lstStyle>
            <a:lvl1pPr lvl="0" algn="ctr">
              <a:spcBef>
                <a:spcPts val="0"/>
              </a:spcBef>
              <a:spcAft>
                <a:spcPts val="0"/>
              </a:spcAft>
              <a:buSzPts val="1800"/>
              <a:buNone/>
              <a:defRPr sz="1800"/>
            </a:lvl1pPr>
            <a:lvl2pPr lvl="1" algn="ctr">
              <a:spcBef>
                <a:spcPts val="0"/>
              </a:spcBef>
              <a:spcAft>
                <a:spcPts val="0"/>
              </a:spcAft>
              <a:buClr>
                <a:schemeClr val="dk1"/>
              </a:buClr>
              <a:buSzPts val="1400"/>
              <a:buNone/>
              <a:defRPr>
                <a:solidFill>
                  <a:schemeClr val="dk1"/>
                </a:solidFill>
              </a:defRPr>
            </a:lvl2pPr>
            <a:lvl3pPr lvl="2" algn="ctr">
              <a:spcBef>
                <a:spcPts val="0"/>
              </a:spcBef>
              <a:spcAft>
                <a:spcPts val="0"/>
              </a:spcAft>
              <a:buClr>
                <a:schemeClr val="dk1"/>
              </a:buClr>
              <a:buSzPts val="1400"/>
              <a:buNone/>
              <a:defRPr>
                <a:solidFill>
                  <a:schemeClr val="dk1"/>
                </a:solidFill>
              </a:defRPr>
            </a:lvl3pPr>
            <a:lvl4pPr lvl="3" algn="ctr">
              <a:spcBef>
                <a:spcPts val="0"/>
              </a:spcBef>
              <a:spcAft>
                <a:spcPts val="0"/>
              </a:spcAft>
              <a:buClr>
                <a:schemeClr val="dk1"/>
              </a:buClr>
              <a:buSzPts val="1400"/>
              <a:buNone/>
              <a:defRPr>
                <a:solidFill>
                  <a:schemeClr val="dk1"/>
                </a:solidFill>
              </a:defRPr>
            </a:lvl4pPr>
            <a:lvl5pPr lvl="4" algn="ctr">
              <a:spcBef>
                <a:spcPts val="0"/>
              </a:spcBef>
              <a:spcAft>
                <a:spcPts val="0"/>
              </a:spcAft>
              <a:buClr>
                <a:schemeClr val="dk1"/>
              </a:buClr>
              <a:buSzPts val="1400"/>
              <a:buNone/>
              <a:defRPr>
                <a:solidFill>
                  <a:schemeClr val="dk1"/>
                </a:solidFill>
              </a:defRPr>
            </a:lvl5pPr>
            <a:lvl6pPr lvl="5" algn="ctr">
              <a:spcBef>
                <a:spcPts val="0"/>
              </a:spcBef>
              <a:spcAft>
                <a:spcPts val="0"/>
              </a:spcAft>
              <a:buClr>
                <a:schemeClr val="dk1"/>
              </a:buClr>
              <a:buSzPts val="1400"/>
              <a:buNone/>
              <a:defRPr>
                <a:solidFill>
                  <a:schemeClr val="dk1"/>
                </a:solidFill>
              </a:defRPr>
            </a:lvl6pPr>
            <a:lvl7pPr lvl="6" algn="ctr">
              <a:spcBef>
                <a:spcPts val="0"/>
              </a:spcBef>
              <a:spcAft>
                <a:spcPts val="0"/>
              </a:spcAft>
              <a:buClr>
                <a:schemeClr val="dk1"/>
              </a:buClr>
              <a:buSzPts val="1400"/>
              <a:buNone/>
              <a:defRPr>
                <a:solidFill>
                  <a:schemeClr val="dk1"/>
                </a:solidFill>
              </a:defRPr>
            </a:lvl7pPr>
            <a:lvl8pPr lvl="7" algn="ctr">
              <a:spcBef>
                <a:spcPts val="0"/>
              </a:spcBef>
              <a:spcAft>
                <a:spcPts val="0"/>
              </a:spcAft>
              <a:buClr>
                <a:schemeClr val="dk1"/>
              </a:buClr>
              <a:buSzPts val="1400"/>
              <a:buNone/>
              <a:defRPr>
                <a:solidFill>
                  <a:schemeClr val="dk1"/>
                </a:solidFill>
              </a:defRPr>
            </a:lvl8pPr>
            <a:lvl9pPr lvl="8" algn="ctr">
              <a:spcBef>
                <a:spcPts val="0"/>
              </a:spcBef>
              <a:spcAft>
                <a:spcPts val="0"/>
              </a:spcAft>
              <a:buClr>
                <a:schemeClr val="dk1"/>
              </a:buClr>
              <a:buSzPts val="1400"/>
              <a:buNone/>
              <a:defRPr>
                <a:solidFill>
                  <a:schemeClr val="dk1"/>
                </a:solidFill>
              </a:defRPr>
            </a:lvl9pPr>
          </a:lstStyle>
          <a:p/>
        </p:txBody>
      </p:sp>
      <p:sp>
        <p:nvSpPr>
          <p:cNvPr id="528" name="Google Shape;528;p49"/>
          <p:cNvSpPr/>
          <p:nvPr/>
        </p:nvSpPr>
        <p:spPr>
          <a:xfrm rot="5400000">
            <a:off x="8611250" y="4735800"/>
            <a:ext cx="321000" cy="494100"/>
          </a:xfrm>
          <a:prstGeom prst="round2SameRect">
            <a:avLst>
              <a:gd fmla="val 50000" name="adj1"/>
              <a:gd fmla="val 0" name="adj2"/>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529" name="Google Shape;529;p49"/>
          <p:cNvSpPr txBox="1"/>
          <p:nvPr>
            <p:ph idx="12" type="sldNum"/>
          </p:nvPr>
        </p:nvSpPr>
        <p:spPr>
          <a:xfrm>
            <a:off x="8526500" y="4822375"/>
            <a:ext cx="490500" cy="3210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type="title">
  <p:cSld name="TITLE">
    <p:bg>
      <p:bgPr>
        <a:solidFill>
          <a:schemeClr val="dk1"/>
        </a:solidFill>
      </p:bgPr>
    </p:bg>
    <p:spTree>
      <p:nvGrpSpPr>
        <p:cNvPr id="534" name="Shape 534"/>
        <p:cNvGrpSpPr/>
        <p:nvPr/>
      </p:nvGrpSpPr>
      <p:grpSpPr>
        <a:xfrm>
          <a:off x="0" y="0"/>
          <a:ext cx="0" cy="0"/>
          <a:chOff x="0" y="0"/>
          <a:chExt cx="0" cy="0"/>
        </a:xfrm>
      </p:grpSpPr>
      <p:sp>
        <p:nvSpPr>
          <p:cNvPr id="535" name="Google Shape;535;p51"/>
          <p:cNvSpPr txBox="1"/>
          <p:nvPr>
            <p:ph type="title"/>
          </p:nvPr>
        </p:nvSpPr>
        <p:spPr>
          <a:xfrm>
            <a:off x="420875" y="1402000"/>
            <a:ext cx="4324800" cy="24327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lt1"/>
              </a:buClr>
              <a:buSzPts val="6000"/>
              <a:buFont typeface="Inter"/>
              <a:buNone/>
              <a:defRPr sz="6000">
                <a:solidFill>
                  <a:schemeClr val="lt1"/>
                </a:solidFill>
              </a:defRPr>
            </a:lvl1pPr>
            <a:lvl2pPr lvl="1">
              <a:lnSpc>
                <a:spcPct val="80000"/>
              </a:lnSpc>
              <a:spcBef>
                <a:spcPts val="0"/>
              </a:spcBef>
              <a:spcAft>
                <a:spcPts val="0"/>
              </a:spcAft>
              <a:buClr>
                <a:schemeClr val="lt1"/>
              </a:buClr>
              <a:buSzPts val="6000"/>
              <a:buFont typeface="Inter"/>
              <a:buNone/>
              <a:defRPr b="1" sz="6000">
                <a:solidFill>
                  <a:schemeClr val="lt1"/>
                </a:solidFill>
              </a:defRPr>
            </a:lvl2pPr>
            <a:lvl3pPr lvl="2">
              <a:lnSpc>
                <a:spcPct val="80000"/>
              </a:lnSpc>
              <a:spcBef>
                <a:spcPts val="0"/>
              </a:spcBef>
              <a:spcAft>
                <a:spcPts val="0"/>
              </a:spcAft>
              <a:buClr>
                <a:schemeClr val="lt1"/>
              </a:buClr>
              <a:buSzPts val="6000"/>
              <a:buFont typeface="Inter"/>
              <a:buNone/>
              <a:defRPr b="1" sz="6000">
                <a:solidFill>
                  <a:schemeClr val="lt1"/>
                </a:solidFill>
              </a:defRPr>
            </a:lvl3pPr>
            <a:lvl4pPr lvl="3">
              <a:lnSpc>
                <a:spcPct val="80000"/>
              </a:lnSpc>
              <a:spcBef>
                <a:spcPts val="0"/>
              </a:spcBef>
              <a:spcAft>
                <a:spcPts val="0"/>
              </a:spcAft>
              <a:buClr>
                <a:schemeClr val="lt1"/>
              </a:buClr>
              <a:buSzPts val="6000"/>
              <a:buFont typeface="Inter"/>
              <a:buNone/>
              <a:defRPr b="1" sz="6000">
                <a:solidFill>
                  <a:schemeClr val="lt1"/>
                </a:solidFill>
              </a:defRPr>
            </a:lvl4pPr>
            <a:lvl5pPr lvl="4">
              <a:lnSpc>
                <a:spcPct val="80000"/>
              </a:lnSpc>
              <a:spcBef>
                <a:spcPts val="0"/>
              </a:spcBef>
              <a:spcAft>
                <a:spcPts val="0"/>
              </a:spcAft>
              <a:buClr>
                <a:schemeClr val="lt1"/>
              </a:buClr>
              <a:buSzPts val="6000"/>
              <a:buFont typeface="Inter"/>
              <a:buNone/>
              <a:defRPr b="1" sz="6000">
                <a:solidFill>
                  <a:schemeClr val="lt1"/>
                </a:solidFill>
              </a:defRPr>
            </a:lvl5pPr>
            <a:lvl6pPr lvl="5">
              <a:lnSpc>
                <a:spcPct val="80000"/>
              </a:lnSpc>
              <a:spcBef>
                <a:spcPts val="0"/>
              </a:spcBef>
              <a:spcAft>
                <a:spcPts val="0"/>
              </a:spcAft>
              <a:buClr>
                <a:schemeClr val="lt1"/>
              </a:buClr>
              <a:buSzPts val="6000"/>
              <a:buFont typeface="Inter"/>
              <a:buNone/>
              <a:defRPr b="1" sz="6000">
                <a:solidFill>
                  <a:schemeClr val="lt1"/>
                </a:solidFill>
              </a:defRPr>
            </a:lvl6pPr>
            <a:lvl7pPr lvl="6">
              <a:lnSpc>
                <a:spcPct val="80000"/>
              </a:lnSpc>
              <a:spcBef>
                <a:spcPts val="0"/>
              </a:spcBef>
              <a:spcAft>
                <a:spcPts val="0"/>
              </a:spcAft>
              <a:buClr>
                <a:schemeClr val="lt1"/>
              </a:buClr>
              <a:buSzPts val="6000"/>
              <a:buFont typeface="Inter"/>
              <a:buNone/>
              <a:defRPr b="1" sz="6000">
                <a:solidFill>
                  <a:schemeClr val="lt1"/>
                </a:solidFill>
              </a:defRPr>
            </a:lvl7pPr>
            <a:lvl8pPr lvl="7">
              <a:lnSpc>
                <a:spcPct val="80000"/>
              </a:lnSpc>
              <a:spcBef>
                <a:spcPts val="0"/>
              </a:spcBef>
              <a:spcAft>
                <a:spcPts val="0"/>
              </a:spcAft>
              <a:buClr>
                <a:schemeClr val="lt1"/>
              </a:buClr>
              <a:buSzPts val="6000"/>
              <a:buFont typeface="Inter"/>
              <a:buNone/>
              <a:defRPr b="1" sz="6000">
                <a:solidFill>
                  <a:schemeClr val="lt1"/>
                </a:solidFill>
              </a:defRPr>
            </a:lvl8pPr>
            <a:lvl9pPr lvl="8">
              <a:lnSpc>
                <a:spcPct val="80000"/>
              </a:lnSpc>
              <a:spcBef>
                <a:spcPts val="0"/>
              </a:spcBef>
              <a:spcAft>
                <a:spcPts val="0"/>
              </a:spcAft>
              <a:buClr>
                <a:schemeClr val="lt1"/>
              </a:buClr>
              <a:buSzPts val="6000"/>
              <a:buFont typeface="Inter"/>
              <a:buNone/>
              <a:defRPr b="1" sz="6000">
                <a:solidFill>
                  <a:schemeClr val="lt1"/>
                </a:solidFill>
              </a:defRPr>
            </a:lvl9pPr>
          </a:lstStyle>
          <a:p/>
        </p:txBody>
      </p:sp>
      <p:sp>
        <p:nvSpPr>
          <p:cNvPr id="536" name="Google Shape;536;p51"/>
          <p:cNvSpPr txBox="1"/>
          <p:nvPr>
            <p:ph idx="2" type="title"/>
          </p:nvPr>
        </p:nvSpPr>
        <p:spPr>
          <a:xfrm>
            <a:off x="474350" y="3793500"/>
            <a:ext cx="4036500" cy="1153200"/>
          </a:xfrm>
          <a:prstGeom prst="rect">
            <a:avLst/>
          </a:prstGeom>
        </p:spPr>
        <p:txBody>
          <a:bodyPr anchorCtr="0" anchor="t" bIns="91425" lIns="91425" spcFirstLastPara="1" rIns="91425" wrap="square" tIns="91425">
            <a:noAutofit/>
          </a:bodyPr>
          <a:lstStyle>
            <a:lvl1pPr lvl="0">
              <a:spcBef>
                <a:spcPts val="0"/>
              </a:spcBef>
              <a:spcAft>
                <a:spcPts val="0"/>
              </a:spcAft>
              <a:buClr>
                <a:schemeClr val="lt2"/>
              </a:buClr>
              <a:buSzPts val="1800"/>
              <a:buFont typeface="Inter SemiBold"/>
              <a:buNone/>
              <a:defRPr b="0" sz="1800">
                <a:solidFill>
                  <a:schemeClr val="lt2"/>
                </a:solidFill>
                <a:latin typeface="Inter SemiBold"/>
                <a:ea typeface="Inter SemiBold"/>
                <a:cs typeface="Inter SemiBold"/>
                <a:sym typeface="Inter SemiBold"/>
              </a:defRPr>
            </a:lvl1pPr>
            <a:lvl2pPr lvl="1">
              <a:spcBef>
                <a:spcPts val="0"/>
              </a:spcBef>
              <a:spcAft>
                <a:spcPts val="0"/>
              </a:spcAft>
              <a:buClr>
                <a:schemeClr val="lt2"/>
              </a:buClr>
              <a:buSzPts val="1800"/>
              <a:buFont typeface="Inter"/>
              <a:buNone/>
              <a:defRPr sz="1800">
                <a:solidFill>
                  <a:schemeClr val="lt2"/>
                </a:solidFill>
              </a:defRPr>
            </a:lvl2pPr>
            <a:lvl3pPr lvl="2">
              <a:spcBef>
                <a:spcPts val="0"/>
              </a:spcBef>
              <a:spcAft>
                <a:spcPts val="0"/>
              </a:spcAft>
              <a:buClr>
                <a:schemeClr val="lt2"/>
              </a:buClr>
              <a:buSzPts val="1800"/>
              <a:buFont typeface="Inter"/>
              <a:buNone/>
              <a:defRPr sz="1800">
                <a:solidFill>
                  <a:schemeClr val="lt2"/>
                </a:solidFill>
              </a:defRPr>
            </a:lvl3pPr>
            <a:lvl4pPr lvl="3">
              <a:spcBef>
                <a:spcPts val="0"/>
              </a:spcBef>
              <a:spcAft>
                <a:spcPts val="0"/>
              </a:spcAft>
              <a:buClr>
                <a:schemeClr val="lt2"/>
              </a:buClr>
              <a:buSzPts val="1800"/>
              <a:buFont typeface="Inter"/>
              <a:buNone/>
              <a:defRPr sz="1800">
                <a:solidFill>
                  <a:schemeClr val="lt2"/>
                </a:solidFill>
              </a:defRPr>
            </a:lvl4pPr>
            <a:lvl5pPr lvl="4">
              <a:spcBef>
                <a:spcPts val="0"/>
              </a:spcBef>
              <a:spcAft>
                <a:spcPts val="0"/>
              </a:spcAft>
              <a:buClr>
                <a:schemeClr val="lt2"/>
              </a:buClr>
              <a:buSzPts val="1800"/>
              <a:buFont typeface="Inter"/>
              <a:buNone/>
              <a:defRPr sz="1800">
                <a:solidFill>
                  <a:schemeClr val="lt2"/>
                </a:solidFill>
              </a:defRPr>
            </a:lvl5pPr>
            <a:lvl6pPr lvl="5">
              <a:spcBef>
                <a:spcPts val="0"/>
              </a:spcBef>
              <a:spcAft>
                <a:spcPts val="0"/>
              </a:spcAft>
              <a:buClr>
                <a:schemeClr val="lt2"/>
              </a:buClr>
              <a:buSzPts val="1800"/>
              <a:buFont typeface="Inter"/>
              <a:buNone/>
              <a:defRPr sz="1800">
                <a:solidFill>
                  <a:schemeClr val="lt2"/>
                </a:solidFill>
              </a:defRPr>
            </a:lvl6pPr>
            <a:lvl7pPr lvl="6">
              <a:spcBef>
                <a:spcPts val="0"/>
              </a:spcBef>
              <a:spcAft>
                <a:spcPts val="0"/>
              </a:spcAft>
              <a:buClr>
                <a:schemeClr val="lt2"/>
              </a:buClr>
              <a:buSzPts val="1800"/>
              <a:buFont typeface="Inter"/>
              <a:buNone/>
              <a:defRPr sz="1800">
                <a:solidFill>
                  <a:schemeClr val="lt2"/>
                </a:solidFill>
              </a:defRPr>
            </a:lvl7pPr>
            <a:lvl8pPr lvl="7">
              <a:spcBef>
                <a:spcPts val="0"/>
              </a:spcBef>
              <a:spcAft>
                <a:spcPts val="0"/>
              </a:spcAft>
              <a:buClr>
                <a:schemeClr val="lt2"/>
              </a:buClr>
              <a:buSzPts val="1800"/>
              <a:buFont typeface="Inter"/>
              <a:buNone/>
              <a:defRPr sz="1800">
                <a:solidFill>
                  <a:schemeClr val="lt2"/>
                </a:solidFill>
              </a:defRPr>
            </a:lvl8pPr>
            <a:lvl9pPr lvl="8">
              <a:spcBef>
                <a:spcPts val="0"/>
              </a:spcBef>
              <a:spcAft>
                <a:spcPts val="0"/>
              </a:spcAft>
              <a:buClr>
                <a:schemeClr val="lt2"/>
              </a:buClr>
              <a:buSzPts val="1800"/>
              <a:buFont typeface="Inter"/>
              <a:buNone/>
              <a:defRPr sz="1800">
                <a:solidFill>
                  <a:schemeClr val="lt2"/>
                </a:solidFill>
              </a:defRPr>
            </a:lvl9pPr>
          </a:lstStyle>
          <a:p/>
        </p:txBody>
      </p:sp>
      <p:cxnSp>
        <p:nvCxnSpPr>
          <p:cNvPr id="537" name="Google Shape;537;p51"/>
          <p:cNvCxnSpPr/>
          <p:nvPr/>
        </p:nvCxnSpPr>
        <p:spPr>
          <a:xfrm rot="10800000">
            <a:off x="560525" y="279400"/>
            <a:ext cx="149400" cy="0"/>
          </a:xfrm>
          <a:prstGeom prst="straightConnector1">
            <a:avLst/>
          </a:prstGeom>
          <a:noFill/>
          <a:ln cap="flat" cmpd="sng" w="9525">
            <a:solidFill>
              <a:schemeClr val="lt2"/>
            </a:solidFill>
            <a:prstDash val="solid"/>
            <a:round/>
            <a:headEnd len="med" w="med" type="none"/>
            <a:tailEnd len="med" w="med" type="none"/>
          </a:ln>
        </p:spPr>
      </p:cxnSp>
      <p:sp>
        <p:nvSpPr>
          <p:cNvPr id="538" name="Google Shape;538;p51"/>
          <p:cNvSpPr/>
          <p:nvPr>
            <p:ph idx="3" type="pic"/>
          </p:nvPr>
        </p:nvSpPr>
        <p:spPr>
          <a:xfrm>
            <a:off x="5039775" y="196800"/>
            <a:ext cx="3905400" cy="4749900"/>
          </a:xfrm>
          <a:prstGeom prst="roundRect">
            <a:avLst>
              <a:gd fmla="val 2053" name="adj"/>
            </a:avLst>
          </a:prstGeom>
          <a:noFill/>
          <a:ln>
            <a:noFill/>
          </a:ln>
        </p:spPr>
      </p:sp>
      <p:sp>
        <p:nvSpPr>
          <p:cNvPr id="539" name="Google Shape;539;p51"/>
          <p:cNvSpPr/>
          <p:nvPr/>
        </p:nvSpPr>
        <p:spPr>
          <a:xfrm>
            <a:off x="603475"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chemeClr val="lt2"/>
                </a:solidFill>
                <a:latin typeface="Inter"/>
                <a:ea typeface="Inter"/>
                <a:cs typeface="Inter"/>
                <a:sym typeface="Inter"/>
              </a:rPr>
              <a:t>Confidential</a:t>
            </a:r>
            <a:endParaRPr sz="700">
              <a:solidFill>
                <a:schemeClr val="lt2"/>
              </a:solidFill>
              <a:latin typeface="Inter"/>
              <a:ea typeface="Inter"/>
              <a:cs typeface="Inter"/>
              <a:sym typeface="Inter"/>
            </a:endParaRPr>
          </a:p>
        </p:txBody>
      </p:sp>
      <p:sp>
        <p:nvSpPr>
          <p:cNvPr id="540" name="Google Shape;540;p51"/>
          <p:cNvSpPr/>
          <p:nvPr/>
        </p:nvSpPr>
        <p:spPr>
          <a:xfrm>
            <a:off x="1644650"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None/>
            </a:pPr>
            <a:r>
              <a:rPr lang="en" sz="700">
                <a:solidFill>
                  <a:schemeClr val="lt2"/>
                </a:solidFill>
                <a:latin typeface="Inter"/>
                <a:ea typeface="Inter"/>
                <a:cs typeface="Inter"/>
                <a:sym typeface="Inter"/>
              </a:rPr>
              <a:t>Copyright </a:t>
            </a:r>
            <a:r>
              <a:rPr lang="en" sz="700">
                <a:solidFill>
                  <a:schemeClr val="lt2"/>
                </a:solidFill>
                <a:latin typeface="Inter"/>
                <a:ea typeface="Inter"/>
                <a:cs typeface="Inter"/>
                <a:sym typeface="Inter"/>
              </a:rPr>
              <a:t>©</a:t>
            </a:r>
            <a:endParaRPr sz="700">
              <a:solidFill>
                <a:schemeClr val="lt2"/>
              </a:solidFill>
              <a:latin typeface="Inter"/>
              <a:ea typeface="Inter"/>
              <a:cs typeface="Inter"/>
              <a:sym typeface="Inter"/>
            </a:endParaRPr>
          </a:p>
        </p:txBody>
      </p:sp>
      <p:sp>
        <p:nvSpPr>
          <p:cNvPr id="541" name="Google Shape;541;p51"/>
          <p:cNvSpPr txBox="1"/>
          <p:nvPr/>
        </p:nvSpPr>
        <p:spPr>
          <a:xfrm>
            <a:off x="420872" y="203200"/>
            <a:ext cx="428700" cy="393600"/>
          </a:xfrm>
          <a:prstGeom prst="rect">
            <a:avLst/>
          </a:prstGeom>
          <a:noFill/>
          <a:ln>
            <a:noFill/>
          </a:ln>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en" sz="800">
                <a:solidFill>
                  <a:schemeClr val="lt2"/>
                </a:solidFill>
                <a:latin typeface="Inter Light"/>
                <a:ea typeface="Inter Light"/>
                <a:cs typeface="Inter Light"/>
                <a:sym typeface="Inter Light"/>
              </a:rPr>
              <a:t>‹#›</a:t>
            </a:fld>
            <a:endParaRPr sz="800">
              <a:solidFill>
                <a:schemeClr val="lt2"/>
              </a:solidFill>
              <a:latin typeface="Inter Light"/>
              <a:ea typeface="Inter Light"/>
              <a:cs typeface="Inter Light"/>
              <a:sym typeface="Inter Light"/>
            </a:endParaRPr>
          </a:p>
        </p:txBody>
      </p:sp>
    </p:spTree>
  </p:cSld>
  <p:clrMapOvr>
    <a:masterClrMapping/>
  </p:clrMapOvr>
  <p:extLst>
    <p:ext uri="{DCECCB84-F9BA-43D5-87BE-67443E8EF086}">
      <p15:sldGuideLst>
        <p15:guide id="1" pos="353">
          <p15:clr>
            <a:srgbClr val="E46962"/>
          </p15:clr>
        </p15:guide>
      </p15:sldGuideLst>
    </p:ext>
  </p:extLs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_ONLY_1_2">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5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line Divider Slide">
  <p:cSld name="CUSTOM_3">
    <p:bg>
      <p:bgPr>
        <a:solidFill>
          <a:schemeClr val="dk1"/>
        </a:solidFill>
      </p:bgPr>
    </p:bg>
    <p:spTree>
      <p:nvGrpSpPr>
        <p:cNvPr id="542" name="Shape 542"/>
        <p:cNvGrpSpPr/>
        <p:nvPr/>
      </p:nvGrpSpPr>
      <p:grpSpPr>
        <a:xfrm>
          <a:off x="0" y="0"/>
          <a:ext cx="0" cy="0"/>
          <a:chOff x="0" y="0"/>
          <a:chExt cx="0" cy="0"/>
        </a:xfrm>
      </p:grpSpPr>
      <p:sp>
        <p:nvSpPr>
          <p:cNvPr id="543" name="Google Shape;543;p5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544" name="Google Shape;544;p52"/>
          <p:cNvSpPr txBox="1"/>
          <p:nvPr>
            <p:ph type="title"/>
          </p:nvPr>
        </p:nvSpPr>
        <p:spPr>
          <a:xfrm>
            <a:off x="420875" y="1402000"/>
            <a:ext cx="4324800" cy="24327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lt1"/>
              </a:buClr>
              <a:buSzPts val="6000"/>
              <a:buFont typeface="Inter"/>
              <a:buNone/>
              <a:defRPr sz="6000">
                <a:solidFill>
                  <a:schemeClr val="lt1"/>
                </a:solidFill>
              </a:defRPr>
            </a:lvl1pPr>
            <a:lvl2pPr lvl="1">
              <a:lnSpc>
                <a:spcPct val="80000"/>
              </a:lnSpc>
              <a:spcBef>
                <a:spcPts val="0"/>
              </a:spcBef>
              <a:spcAft>
                <a:spcPts val="0"/>
              </a:spcAft>
              <a:buClr>
                <a:schemeClr val="lt1"/>
              </a:buClr>
              <a:buSzPts val="6000"/>
              <a:buFont typeface="Inter"/>
              <a:buNone/>
              <a:defRPr b="1" sz="6000">
                <a:solidFill>
                  <a:schemeClr val="lt1"/>
                </a:solidFill>
              </a:defRPr>
            </a:lvl2pPr>
            <a:lvl3pPr lvl="2">
              <a:lnSpc>
                <a:spcPct val="80000"/>
              </a:lnSpc>
              <a:spcBef>
                <a:spcPts val="0"/>
              </a:spcBef>
              <a:spcAft>
                <a:spcPts val="0"/>
              </a:spcAft>
              <a:buClr>
                <a:schemeClr val="lt1"/>
              </a:buClr>
              <a:buSzPts val="6000"/>
              <a:buFont typeface="Inter"/>
              <a:buNone/>
              <a:defRPr b="1" sz="6000">
                <a:solidFill>
                  <a:schemeClr val="lt1"/>
                </a:solidFill>
              </a:defRPr>
            </a:lvl3pPr>
            <a:lvl4pPr lvl="3">
              <a:lnSpc>
                <a:spcPct val="80000"/>
              </a:lnSpc>
              <a:spcBef>
                <a:spcPts val="0"/>
              </a:spcBef>
              <a:spcAft>
                <a:spcPts val="0"/>
              </a:spcAft>
              <a:buClr>
                <a:schemeClr val="lt1"/>
              </a:buClr>
              <a:buSzPts val="6000"/>
              <a:buFont typeface="Inter"/>
              <a:buNone/>
              <a:defRPr b="1" sz="6000">
                <a:solidFill>
                  <a:schemeClr val="lt1"/>
                </a:solidFill>
              </a:defRPr>
            </a:lvl4pPr>
            <a:lvl5pPr lvl="4">
              <a:lnSpc>
                <a:spcPct val="80000"/>
              </a:lnSpc>
              <a:spcBef>
                <a:spcPts val="0"/>
              </a:spcBef>
              <a:spcAft>
                <a:spcPts val="0"/>
              </a:spcAft>
              <a:buClr>
                <a:schemeClr val="lt1"/>
              </a:buClr>
              <a:buSzPts val="6000"/>
              <a:buFont typeface="Inter"/>
              <a:buNone/>
              <a:defRPr b="1" sz="6000">
                <a:solidFill>
                  <a:schemeClr val="lt1"/>
                </a:solidFill>
              </a:defRPr>
            </a:lvl5pPr>
            <a:lvl6pPr lvl="5">
              <a:lnSpc>
                <a:spcPct val="80000"/>
              </a:lnSpc>
              <a:spcBef>
                <a:spcPts val="0"/>
              </a:spcBef>
              <a:spcAft>
                <a:spcPts val="0"/>
              </a:spcAft>
              <a:buClr>
                <a:schemeClr val="lt1"/>
              </a:buClr>
              <a:buSzPts val="6000"/>
              <a:buFont typeface="Inter"/>
              <a:buNone/>
              <a:defRPr b="1" sz="6000">
                <a:solidFill>
                  <a:schemeClr val="lt1"/>
                </a:solidFill>
              </a:defRPr>
            </a:lvl6pPr>
            <a:lvl7pPr lvl="6">
              <a:lnSpc>
                <a:spcPct val="80000"/>
              </a:lnSpc>
              <a:spcBef>
                <a:spcPts val="0"/>
              </a:spcBef>
              <a:spcAft>
                <a:spcPts val="0"/>
              </a:spcAft>
              <a:buClr>
                <a:schemeClr val="lt1"/>
              </a:buClr>
              <a:buSzPts val="6000"/>
              <a:buFont typeface="Inter"/>
              <a:buNone/>
              <a:defRPr b="1" sz="6000">
                <a:solidFill>
                  <a:schemeClr val="lt1"/>
                </a:solidFill>
              </a:defRPr>
            </a:lvl7pPr>
            <a:lvl8pPr lvl="7">
              <a:lnSpc>
                <a:spcPct val="80000"/>
              </a:lnSpc>
              <a:spcBef>
                <a:spcPts val="0"/>
              </a:spcBef>
              <a:spcAft>
                <a:spcPts val="0"/>
              </a:spcAft>
              <a:buClr>
                <a:schemeClr val="lt1"/>
              </a:buClr>
              <a:buSzPts val="6000"/>
              <a:buFont typeface="Inter"/>
              <a:buNone/>
              <a:defRPr b="1" sz="6000">
                <a:solidFill>
                  <a:schemeClr val="lt1"/>
                </a:solidFill>
              </a:defRPr>
            </a:lvl8pPr>
            <a:lvl9pPr lvl="8">
              <a:lnSpc>
                <a:spcPct val="80000"/>
              </a:lnSpc>
              <a:spcBef>
                <a:spcPts val="0"/>
              </a:spcBef>
              <a:spcAft>
                <a:spcPts val="0"/>
              </a:spcAft>
              <a:buClr>
                <a:schemeClr val="lt1"/>
              </a:buClr>
              <a:buSzPts val="6000"/>
              <a:buFont typeface="Inter"/>
              <a:buNone/>
              <a:defRPr b="1" sz="6000">
                <a:solidFill>
                  <a:schemeClr val="lt1"/>
                </a:solidFill>
              </a:defRPr>
            </a:lvl9pPr>
          </a:lstStyle>
          <a:p/>
        </p:txBody>
      </p:sp>
      <p:sp>
        <p:nvSpPr>
          <p:cNvPr id="545" name="Google Shape;545;p52"/>
          <p:cNvSpPr txBox="1"/>
          <p:nvPr>
            <p:ph idx="2" type="title"/>
          </p:nvPr>
        </p:nvSpPr>
        <p:spPr>
          <a:xfrm>
            <a:off x="474350" y="3793500"/>
            <a:ext cx="4036500" cy="1153200"/>
          </a:xfrm>
          <a:prstGeom prst="rect">
            <a:avLst/>
          </a:prstGeom>
        </p:spPr>
        <p:txBody>
          <a:bodyPr anchorCtr="0" anchor="t" bIns="91425" lIns="91425" spcFirstLastPara="1" rIns="91425" wrap="square" tIns="91425">
            <a:noAutofit/>
          </a:bodyPr>
          <a:lstStyle>
            <a:lvl1pPr lvl="0">
              <a:spcBef>
                <a:spcPts val="0"/>
              </a:spcBef>
              <a:spcAft>
                <a:spcPts val="0"/>
              </a:spcAft>
              <a:buClr>
                <a:schemeClr val="lt2"/>
              </a:buClr>
              <a:buSzPts val="1800"/>
              <a:buFont typeface="Inter SemiBold"/>
              <a:buNone/>
              <a:defRPr b="0" sz="1800">
                <a:solidFill>
                  <a:schemeClr val="lt2"/>
                </a:solidFill>
                <a:latin typeface="Inter SemiBold"/>
                <a:ea typeface="Inter SemiBold"/>
                <a:cs typeface="Inter SemiBold"/>
                <a:sym typeface="Inter SemiBold"/>
              </a:defRPr>
            </a:lvl1pPr>
            <a:lvl2pPr lvl="1">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2pPr>
            <a:lvl3pPr lvl="2">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3pPr>
            <a:lvl4pPr lvl="3">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4pPr>
            <a:lvl5pPr lvl="4">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5pPr>
            <a:lvl6pPr lvl="5">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6pPr>
            <a:lvl7pPr lvl="6">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7pPr>
            <a:lvl8pPr lvl="7">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8pPr>
            <a:lvl9pPr lvl="8">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9pPr>
          </a:lstStyle>
          <a:p/>
        </p:txBody>
      </p:sp>
      <p:cxnSp>
        <p:nvCxnSpPr>
          <p:cNvPr id="546" name="Google Shape;546;p52"/>
          <p:cNvCxnSpPr/>
          <p:nvPr/>
        </p:nvCxnSpPr>
        <p:spPr>
          <a:xfrm rot="10800000">
            <a:off x="560525" y="279400"/>
            <a:ext cx="149400" cy="0"/>
          </a:xfrm>
          <a:prstGeom prst="straightConnector1">
            <a:avLst/>
          </a:prstGeom>
          <a:noFill/>
          <a:ln cap="flat" cmpd="sng" w="9525">
            <a:solidFill>
              <a:schemeClr val="lt2"/>
            </a:solidFill>
            <a:prstDash val="solid"/>
            <a:round/>
            <a:headEnd len="med" w="med" type="none"/>
            <a:tailEnd len="med" w="med" type="none"/>
          </a:ln>
        </p:spPr>
      </p:cxnSp>
      <p:sp>
        <p:nvSpPr>
          <p:cNvPr id="547" name="Google Shape;547;p52"/>
          <p:cNvSpPr/>
          <p:nvPr>
            <p:ph idx="3" type="pic"/>
          </p:nvPr>
        </p:nvSpPr>
        <p:spPr>
          <a:xfrm>
            <a:off x="5039775" y="196800"/>
            <a:ext cx="3905400" cy="4749900"/>
          </a:xfrm>
          <a:prstGeom prst="roundRect">
            <a:avLst>
              <a:gd fmla="val 2053" name="adj"/>
            </a:avLst>
          </a:prstGeom>
          <a:noFill/>
          <a:ln>
            <a:noFill/>
          </a:ln>
        </p:spPr>
      </p:sp>
      <p:sp>
        <p:nvSpPr>
          <p:cNvPr id="548" name="Google Shape;548;p52"/>
          <p:cNvSpPr/>
          <p:nvPr/>
        </p:nvSpPr>
        <p:spPr>
          <a:xfrm>
            <a:off x="603475"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chemeClr val="lt2"/>
                </a:solidFill>
                <a:latin typeface="Inter"/>
                <a:ea typeface="Inter"/>
                <a:cs typeface="Inter"/>
                <a:sym typeface="Inter"/>
              </a:rPr>
              <a:t>Confidential</a:t>
            </a:r>
            <a:endParaRPr sz="700">
              <a:solidFill>
                <a:schemeClr val="lt2"/>
              </a:solidFill>
              <a:latin typeface="Inter"/>
              <a:ea typeface="Inter"/>
              <a:cs typeface="Inter"/>
              <a:sym typeface="Inter"/>
            </a:endParaRPr>
          </a:p>
        </p:txBody>
      </p:sp>
      <p:sp>
        <p:nvSpPr>
          <p:cNvPr id="549" name="Google Shape;549;p52"/>
          <p:cNvSpPr txBox="1"/>
          <p:nvPr/>
        </p:nvSpPr>
        <p:spPr>
          <a:xfrm>
            <a:off x="420872" y="203200"/>
            <a:ext cx="428700" cy="393600"/>
          </a:xfrm>
          <a:prstGeom prst="rect">
            <a:avLst/>
          </a:prstGeom>
          <a:noFill/>
          <a:ln>
            <a:noFill/>
          </a:ln>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en" sz="800">
                <a:solidFill>
                  <a:schemeClr val="lt2"/>
                </a:solidFill>
                <a:latin typeface="Inter Light"/>
                <a:ea typeface="Inter Light"/>
                <a:cs typeface="Inter Light"/>
                <a:sym typeface="Inter Light"/>
              </a:rPr>
              <a:t>‹#›</a:t>
            </a:fld>
            <a:endParaRPr sz="800">
              <a:solidFill>
                <a:schemeClr val="lt2"/>
              </a:solidFill>
              <a:latin typeface="Inter Light"/>
              <a:ea typeface="Inter Light"/>
              <a:cs typeface="Inter Light"/>
              <a:sym typeface="Inter Light"/>
            </a:endParaRPr>
          </a:p>
        </p:txBody>
      </p:sp>
      <p:sp>
        <p:nvSpPr>
          <p:cNvPr id="550" name="Google Shape;550;p52"/>
          <p:cNvSpPr/>
          <p:nvPr/>
        </p:nvSpPr>
        <p:spPr>
          <a:xfrm>
            <a:off x="1644650"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 sz="700">
                <a:solidFill>
                  <a:schemeClr val="lt2"/>
                </a:solidFill>
                <a:latin typeface="Inter"/>
                <a:ea typeface="Inter"/>
                <a:cs typeface="Inter"/>
                <a:sym typeface="Inter"/>
              </a:rPr>
              <a:t>Copyright ©</a:t>
            </a:r>
            <a:endParaRPr sz="700">
              <a:solidFill>
                <a:schemeClr val="lt2"/>
              </a:solidFill>
              <a:latin typeface="Inter"/>
              <a:ea typeface="Inter"/>
              <a:cs typeface="Inter"/>
              <a:sym typeface="Inter"/>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sion / Mission" type="secHead">
  <p:cSld name="SECTION_HEADER">
    <p:bg>
      <p:bgPr>
        <a:solidFill>
          <a:schemeClr val="lt1"/>
        </a:solidFill>
      </p:bgPr>
    </p:bg>
    <p:spTree>
      <p:nvGrpSpPr>
        <p:cNvPr id="551" name="Shape 551"/>
        <p:cNvGrpSpPr/>
        <p:nvPr/>
      </p:nvGrpSpPr>
      <p:grpSpPr>
        <a:xfrm>
          <a:off x="0" y="0"/>
          <a:ext cx="0" cy="0"/>
          <a:chOff x="0" y="0"/>
          <a:chExt cx="0" cy="0"/>
        </a:xfrm>
      </p:grpSpPr>
      <p:sp>
        <p:nvSpPr>
          <p:cNvPr id="552" name="Google Shape;552;p53"/>
          <p:cNvSpPr/>
          <p:nvPr>
            <p:ph idx="2" type="pic"/>
          </p:nvPr>
        </p:nvSpPr>
        <p:spPr>
          <a:xfrm>
            <a:off x="5039775" y="203250"/>
            <a:ext cx="3905400" cy="2298600"/>
          </a:xfrm>
          <a:prstGeom prst="roundRect">
            <a:avLst>
              <a:gd fmla="val 2053" name="adj"/>
            </a:avLst>
          </a:prstGeom>
          <a:noFill/>
          <a:ln>
            <a:noFill/>
          </a:ln>
        </p:spPr>
      </p:sp>
      <p:cxnSp>
        <p:nvCxnSpPr>
          <p:cNvPr id="553" name="Google Shape;553;p53"/>
          <p:cNvCxnSpPr/>
          <p:nvPr/>
        </p:nvCxnSpPr>
        <p:spPr>
          <a:xfrm rot="10800000">
            <a:off x="560525" y="279400"/>
            <a:ext cx="149400" cy="0"/>
          </a:xfrm>
          <a:prstGeom prst="straightConnector1">
            <a:avLst/>
          </a:prstGeom>
          <a:noFill/>
          <a:ln cap="flat" cmpd="sng" w="9525">
            <a:solidFill>
              <a:schemeClr val="dk1"/>
            </a:solidFill>
            <a:prstDash val="solid"/>
            <a:round/>
            <a:headEnd len="med" w="med" type="none"/>
            <a:tailEnd len="med" w="med" type="none"/>
          </a:ln>
        </p:spPr>
      </p:cxnSp>
      <p:sp>
        <p:nvSpPr>
          <p:cNvPr id="554" name="Google Shape;554;p53"/>
          <p:cNvSpPr txBox="1"/>
          <p:nvPr>
            <p:ph idx="1" type="body"/>
          </p:nvPr>
        </p:nvSpPr>
        <p:spPr>
          <a:xfrm>
            <a:off x="452575" y="1853525"/>
            <a:ext cx="2965500" cy="2440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Clr>
                <a:schemeClr val="dk2"/>
              </a:buClr>
              <a:buSzPts val="1200"/>
              <a:buChar char="●"/>
              <a:defRPr/>
            </a:lvl1pPr>
            <a:lvl2pPr indent="-304800" lvl="1" marL="914400">
              <a:spcBef>
                <a:spcPts val="0"/>
              </a:spcBef>
              <a:spcAft>
                <a:spcPts val="0"/>
              </a:spcAft>
              <a:buClr>
                <a:schemeClr val="dk2"/>
              </a:buClr>
              <a:buSzPts val="1200"/>
              <a:buChar char="○"/>
              <a:defRPr/>
            </a:lvl2pPr>
            <a:lvl3pPr indent="-304800" lvl="2" marL="1371600">
              <a:spcBef>
                <a:spcPts val="0"/>
              </a:spcBef>
              <a:spcAft>
                <a:spcPts val="0"/>
              </a:spcAft>
              <a:buClr>
                <a:schemeClr val="dk2"/>
              </a:buClr>
              <a:buSzPts val="1200"/>
              <a:buChar char="■"/>
              <a:defRPr/>
            </a:lvl3pPr>
            <a:lvl4pPr indent="-304800" lvl="3" marL="1828800">
              <a:spcBef>
                <a:spcPts val="0"/>
              </a:spcBef>
              <a:spcAft>
                <a:spcPts val="0"/>
              </a:spcAft>
              <a:buClr>
                <a:schemeClr val="dk2"/>
              </a:buClr>
              <a:buSzPts val="1200"/>
              <a:buChar char="●"/>
              <a:defRPr/>
            </a:lvl4pPr>
            <a:lvl5pPr indent="-304800" lvl="4" marL="2286000">
              <a:spcBef>
                <a:spcPts val="0"/>
              </a:spcBef>
              <a:spcAft>
                <a:spcPts val="0"/>
              </a:spcAft>
              <a:buClr>
                <a:schemeClr val="dk2"/>
              </a:buClr>
              <a:buSzPts val="1200"/>
              <a:buChar char="○"/>
              <a:defRPr/>
            </a:lvl5pPr>
            <a:lvl6pPr indent="-304800" lvl="5" marL="2743200">
              <a:spcBef>
                <a:spcPts val="0"/>
              </a:spcBef>
              <a:spcAft>
                <a:spcPts val="0"/>
              </a:spcAft>
              <a:buClr>
                <a:schemeClr val="dk2"/>
              </a:buClr>
              <a:buSzPts val="1200"/>
              <a:buChar char="■"/>
              <a:defRPr/>
            </a:lvl6pPr>
            <a:lvl7pPr indent="-304800" lvl="6" marL="3200400">
              <a:spcBef>
                <a:spcPts val="0"/>
              </a:spcBef>
              <a:spcAft>
                <a:spcPts val="0"/>
              </a:spcAft>
              <a:buClr>
                <a:schemeClr val="dk2"/>
              </a:buClr>
              <a:buSzPts val="1200"/>
              <a:buChar char="●"/>
              <a:defRPr/>
            </a:lvl7pPr>
            <a:lvl8pPr indent="-304800" lvl="7" marL="3657600">
              <a:spcBef>
                <a:spcPts val="0"/>
              </a:spcBef>
              <a:spcAft>
                <a:spcPts val="0"/>
              </a:spcAft>
              <a:buClr>
                <a:schemeClr val="dk2"/>
              </a:buClr>
              <a:buSzPts val="1200"/>
              <a:buChar char="○"/>
              <a:defRPr/>
            </a:lvl8pPr>
            <a:lvl9pPr indent="-304800" lvl="8" marL="4114800">
              <a:spcBef>
                <a:spcPts val="0"/>
              </a:spcBef>
              <a:spcAft>
                <a:spcPts val="0"/>
              </a:spcAft>
              <a:buClr>
                <a:schemeClr val="dk2"/>
              </a:buClr>
              <a:buSzPts val="1200"/>
              <a:buChar char="■"/>
              <a:defRPr/>
            </a:lvl9pPr>
          </a:lstStyle>
          <a:p/>
        </p:txBody>
      </p:sp>
      <p:sp>
        <p:nvSpPr>
          <p:cNvPr id="555" name="Google Shape;555;p53"/>
          <p:cNvSpPr/>
          <p:nvPr>
            <p:ph idx="3" type="pic"/>
          </p:nvPr>
        </p:nvSpPr>
        <p:spPr>
          <a:xfrm>
            <a:off x="5039775" y="2624675"/>
            <a:ext cx="3905400" cy="2298600"/>
          </a:xfrm>
          <a:prstGeom prst="roundRect">
            <a:avLst>
              <a:gd fmla="val 2053" name="adj"/>
            </a:avLst>
          </a:prstGeom>
          <a:noFill/>
          <a:ln>
            <a:noFill/>
          </a:ln>
        </p:spPr>
      </p:sp>
      <p:sp>
        <p:nvSpPr>
          <p:cNvPr id="556" name="Google Shape;556;p53"/>
          <p:cNvSpPr txBox="1"/>
          <p:nvPr>
            <p:ph type="title"/>
          </p:nvPr>
        </p:nvSpPr>
        <p:spPr>
          <a:xfrm>
            <a:off x="452575" y="596800"/>
            <a:ext cx="4263600" cy="13392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dk2"/>
              </a:buClr>
              <a:buSzPts val="4200"/>
              <a:buFont typeface="Inter"/>
              <a:buNone/>
              <a:defRPr/>
            </a:lvl1pPr>
            <a:lvl2pPr lvl="1">
              <a:lnSpc>
                <a:spcPct val="80000"/>
              </a:lnSpc>
              <a:spcBef>
                <a:spcPts val="0"/>
              </a:spcBef>
              <a:spcAft>
                <a:spcPts val="0"/>
              </a:spcAft>
              <a:buClr>
                <a:schemeClr val="dk2"/>
              </a:buClr>
              <a:buSzPts val="4800"/>
              <a:buFont typeface="Inter"/>
              <a:buNone/>
              <a:defRPr b="1" sz="4800"/>
            </a:lvl2pPr>
            <a:lvl3pPr lvl="2">
              <a:lnSpc>
                <a:spcPct val="80000"/>
              </a:lnSpc>
              <a:spcBef>
                <a:spcPts val="0"/>
              </a:spcBef>
              <a:spcAft>
                <a:spcPts val="0"/>
              </a:spcAft>
              <a:buClr>
                <a:schemeClr val="dk2"/>
              </a:buClr>
              <a:buSzPts val="4800"/>
              <a:buFont typeface="Inter"/>
              <a:buNone/>
              <a:defRPr b="1" sz="4800"/>
            </a:lvl3pPr>
            <a:lvl4pPr lvl="3">
              <a:lnSpc>
                <a:spcPct val="80000"/>
              </a:lnSpc>
              <a:spcBef>
                <a:spcPts val="0"/>
              </a:spcBef>
              <a:spcAft>
                <a:spcPts val="0"/>
              </a:spcAft>
              <a:buClr>
                <a:schemeClr val="dk2"/>
              </a:buClr>
              <a:buSzPts val="4800"/>
              <a:buFont typeface="Inter"/>
              <a:buNone/>
              <a:defRPr b="1" sz="4800"/>
            </a:lvl4pPr>
            <a:lvl5pPr lvl="4">
              <a:lnSpc>
                <a:spcPct val="80000"/>
              </a:lnSpc>
              <a:spcBef>
                <a:spcPts val="0"/>
              </a:spcBef>
              <a:spcAft>
                <a:spcPts val="0"/>
              </a:spcAft>
              <a:buClr>
                <a:schemeClr val="dk2"/>
              </a:buClr>
              <a:buSzPts val="4800"/>
              <a:buFont typeface="Inter"/>
              <a:buNone/>
              <a:defRPr b="1" sz="4800"/>
            </a:lvl5pPr>
            <a:lvl6pPr lvl="5">
              <a:lnSpc>
                <a:spcPct val="80000"/>
              </a:lnSpc>
              <a:spcBef>
                <a:spcPts val="0"/>
              </a:spcBef>
              <a:spcAft>
                <a:spcPts val="0"/>
              </a:spcAft>
              <a:buClr>
                <a:schemeClr val="dk2"/>
              </a:buClr>
              <a:buSzPts val="4800"/>
              <a:buFont typeface="Inter"/>
              <a:buNone/>
              <a:defRPr b="1" sz="4800"/>
            </a:lvl6pPr>
            <a:lvl7pPr lvl="6">
              <a:lnSpc>
                <a:spcPct val="80000"/>
              </a:lnSpc>
              <a:spcBef>
                <a:spcPts val="0"/>
              </a:spcBef>
              <a:spcAft>
                <a:spcPts val="0"/>
              </a:spcAft>
              <a:buClr>
                <a:schemeClr val="dk2"/>
              </a:buClr>
              <a:buSzPts val="4800"/>
              <a:buFont typeface="Inter"/>
              <a:buNone/>
              <a:defRPr b="1" sz="4800"/>
            </a:lvl7pPr>
            <a:lvl8pPr lvl="7">
              <a:lnSpc>
                <a:spcPct val="80000"/>
              </a:lnSpc>
              <a:spcBef>
                <a:spcPts val="0"/>
              </a:spcBef>
              <a:spcAft>
                <a:spcPts val="0"/>
              </a:spcAft>
              <a:buClr>
                <a:schemeClr val="dk2"/>
              </a:buClr>
              <a:buSzPts val="4800"/>
              <a:buFont typeface="Inter"/>
              <a:buNone/>
              <a:defRPr b="1" sz="4800"/>
            </a:lvl8pPr>
            <a:lvl9pPr lvl="8">
              <a:lnSpc>
                <a:spcPct val="80000"/>
              </a:lnSpc>
              <a:spcBef>
                <a:spcPts val="0"/>
              </a:spcBef>
              <a:spcAft>
                <a:spcPts val="0"/>
              </a:spcAft>
              <a:buClr>
                <a:schemeClr val="dk2"/>
              </a:buClr>
              <a:buSzPts val="4800"/>
              <a:buFont typeface="Inter"/>
              <a:buNone/>
              <a:defRPr b="1" sz="4800"/>
            </a:lvl9pPr>
          </a:lstStyle>
          <a:p/>
        </p:txBody>
      </p:sp>
      <p:sp>
        <p:nvSpPr>
          <p:cNvPr id="557" name="Google Shape;557;p53"/>
          <p:cNvSpPr/>
          <p:nvPr/>
        </p:nvSpPr>
        <p:spPr>
          <a:xfrm>
            <a:off x="603475" y="4749800"/>
            <a:ext cx="768000" cy="1905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chemeClr val="dk1"/>
                </a:solidFill>
                <a:latin typeface="Inter"/>
                <a:ea typeface="Inter"/>
                <a:cs typeface="Inter"/>
                <a:sym typeface="Inter"/>
              </a:rPr>
              <a:t>Confidential</a:t>
            </a:r>
            <a:endParaRPr sz="700">
              <a:solidFill>
                <a:schemeClr val="dk1"/>
              </a:solidFill>
              <a:latin typeface="Inter"/>
              <a:ea typeface="Inter"/>
              <a:cs typeface="Inter"/>
              <a:sym typeface="Inter"/>
            </a:endParaRPr>
          </a:p>
        </p:txBody>
      </p:sp>
      <p:sp>
        <p:nvSpPr>
          <p:cNvPr id="558" name="Google Shape;558;p53"/>
          <p:cNvSpPr txBox="1"/>
          <p:nvPr>
            <p:ph idx="12" type="sldNum"/>
          </p:nvPr>
        </p:nvSpPr>
        <p:spPr>
          <a:xfrm>
            <a:off x="420872" y="203200"/>
            <a:ext cx="428700" cy="393600"/>
          </a:xfrm>
          <a:prstGeom prst="rect">
            <a:avLst/>
          </a:prstGeom>
        </p:spPr>
        <p:txBody>
          <a:bodyPr anchorCtr="0" anchor="ctr" bIns="91425" lIns="91425" spcFirstLastPara="1" rIns="91425" wrap="square" tIns="91425">
            <a:normAutofit/>
          </a:bodyPr>
          <a:lstStyle>
            <a:lvl1pPr lvl="0" rtl="0" algn="ctr">
              <a:buNone/>
              <a:defRPr sz="800">
                <a:solidFill>
                  <a:schemeClr val="dk1"/>
                </a:solidFill>
                <a:latin typeface="Inter Light"/>
                <a:ea typeface="Inter Light"/>
                <a:cs typeface="Inter Light"/>
                <a:sym typeface="Inter Light"/>
              </a:defRPr>
            </a:lvl1pPr>
            <a:lvl2pPr lvl="1" rtl="0" algn="ctr">
              <a:buNone/>
              <a:defRPr sz="800">
                <a:solidFill>
                  <a:schemeClr val="dk1"/>
                </a:solidFill>
                <a:latin typeface="Inter Light"/>
                <a:ea typeface="Inter Light"/>
                <a:cs typeface="Inter Light"/>
                <a:sym typeface="Inter Light"/>
              </a:defRPr>
            </a:lvl2pPr>
            <a:lvl3pPr lvl="2" rtl="0" algn="ctr">
              <a:buNone/>
              <a:defRPr sz="800">
                <a:solidFill>
                  <a:schemeClr val="dk1"/>
                </a:solidFill>
                <a:latin typeface="Inter Light"/>
                <a:ea typeface="Inter Light"/>
                <a:cs typeface="Inter Light"/>
                <a:sym typeface="Inter Light"/>
              </a:defRPr>
            </a:lvl3pPr>
            <a:lvl4pPr lvl="3" rtl="0" algn="ctr">
              <a:buNone/>
              <a:defRPr sz="800">
                <a:solidFill>
                  <a:schemeClr val="dk1"/>
                </a:solidFill>
                <a:latin typeface="Inter Light"/>
                <a:ea typeface="Inter Light"/>
                <a:cs typeface="Inter Light"/>
                <a:sym typeface="Inter Light"/>
              </a:defRPr>
            </a:lvl4pPr>
            <a:lvl5pPr lvl="4" rtl="0" algn="ctr">
              <a:buNone/>
              <a:defRPr sz="800">
                <a:solidFill>
                  <a:schemeClr val="dk1"/>
                </a:solidFill>
                <a:latin typeface="Inter Light"/>
                <a:ea typeface="Inter Light"/>
                <a:cs typeface="Inter Light"/>
                <a:sym typeface="Inter Light"/>
              </a:defRPr>
            </a:lvl5pPr>
            <a:lvl6pPr lvl="5" rtl="0" algn="ctr">
              <a:buNone/>
              <a:defRPr sz="800">
                <a:solidFill>
                  <a:schemeClr val="dk1"/>
                </a:solidFill>
                <a:latin typeface="Inter Light"/>
                <a:ea typeface="Inter Light"/>
                <a:cs typeface="Inter Light"/>
                <a:sym typeface="Inter Light"/>
              </a:defRPr>
            </a:lvl6pPr>
            <a:lvl7pPr lvl="6" rtl="0" algn="ctr">
              <a:buNone/>
              <a:defRPr sz="800">
                <a:solidFill>
                  <a:schemeClr val="dk1"/>
                </a:solidFill>
                <a:latin typeface="Inter Light"/>
                <a:ea typeface="Inter Light"/>
                <a:cs typeface="Inter Light"/>
                <a:sym typeface="Inter Light"/>
              </a:defRPr>
            </a:lvl7pPr>
            <a:lvl8pPr lvl="7" rtl="0" algn="ctr">
              <a:buNone/>
              <a:defRPr sz="800">
                <a:solidFill>
                  <a:schemeClr val="dk1"/>
                </a:solidFill>
                <a:latin typeface="Inter Light"/>
                <a:ea typeface="Inter Light"/>
                <a:cs typeface="Inter Light"/>
                <a:sym typeface="Inter Light"/>
              </a:defRPr>
            </a:lvl8pPr>
            <a:lvl9pPr lvl="8" rtl="0" algn="ctr">
              <a:buNone/>
              <a:defRPr sz="800">
                <a:solidFill>
                  <a:schemeClr val="dk1"/>
                </a:solidFill>
                <a:latin typeface="Inter Light"/>
                <a:ea typeface="Inter Light"/>
                <a:cs typeface="Inter Light"/>
                <a:sym typeface="Inter Light"/>
              </a:defRPr>
            </a:lvl9pPr>
          </a:lstStyle>
          <a:p>
            <a:pPr indent="0" lvl="0" marL="0" rtl="0" algn="ctr">
              <a:spcBef>
                <a:spcPts val="0"/>
              </a:spcBef>
              <a:spcAft>
                <a:spcPts val="0"/>
              </a:spcAft>
              <a:buNone/>
            </a:pPr>
            <a:fld id="{00000000-1234-1234-1234-123412341234}" type="slidenum">
              <a:rPr lang="en"/>
              <a:t>‹#›</a:t>
            </a:fld>
            <a:endParaRPr/>
          </a:p>
        </p:txBody>
      </p:sp>
      <p:sp>
        <p:nvSpPr>
          <p:cNvPr id="559" name="Google Shape;559;p53"/>
          <p:cNvSpPr/>
          <p:nvPr/>
        </p:nvSpPr>
        <p:spPr>
          <a:xfrm>
            <a:off x="1644650" y="4749800"/>
            <a:ext cx="768000" cy="1905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 sz="700">
                <a:solidFill>
                  <a:schemeClr val="dk1"/>
                </a:solidFill>
                <a:latin typeface="Inter"/>
                <a:ea typeface="Inter"/>
                <a:cs typeface="Inter"/>
                <a:sym typeface="Inter"/>
              </a:rPr>
              <a:t>Copyright ©</a:t>
            </a:r>
            <a:endParaRPr sz="700">
              <a:solidFill>
                <a:schemeClr val="dk1"/>
              </a:solidFill>
              <a:latin typeface="Inter"/>
              <a:ea typeface="Inter"/>
              <a:cs typeface="Inter"/>
              <a:sym typeface="Inter"/>
            </a:endParaRPr>
          </a:p>
        </p:txBody>
      </p:sp>
    </p:spTree>
  </p:cSld>
  <p:clrMapOvr>
    <a:masterClrMapping/>
  </p:clrMapOvr>
  <p:extLst>
    <p:ext uri="{DCECCB84-F9BA-43D5-87BE-67443E8EF086}">
      <p15:sldGuideLst>
        <p15:guide id="1" orient="horz" pos="432">
          <p15:clr>
            <a:srgbClr val="E46962"/>
          </p15:clr>
        </p15:guide>
      </p15:sldGuideLst>
    </p:ext>
  </p:extLst>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ivider" type="tx">
  <p:cSld name="TITLE_AND_BODY">
    <p:bg>
      <p:bgPr>
        <a:solidFill>
          <a:schemeClr val="dk2"/>
        </a:solidFill>
      </p:bgPr>
    </p:bg>
    <p:spTree>
      <p:nvGrpSpPr>
        <p:cNvPr id="560" name="Shape 560"/>
        <p:cNvGrpSpPr/>
        <p:nvPr/>
      </p:nvGrpSpPr>
      <p:grpSpPr>
        <a:xfrm>
          <a:off x="0" y="0"/>
          <a:ext cx="0" cy="0"/>
          <a:chOff x="0" y="0"/>
          <a:chExt cx="0" cy="0"/>
        </a:xfrm>
      </p:grpSpPr>
      <p:cxnSp>
        <p:nvCxnSpPr>
          <p:cNvPr id="561" name="Google Shape;561;p54"/>
          <p:cNvCxnSpPr/>
          <p:nvPr/>
        </p:nvCxnSpPr>
        <p:spPr>
          <a:xfrm rot="10800000">
            <a:off x="560525" y="279400"/>
            <a:ext cx="149400" cy="0"/>
          </a:xfrm>
          <a:prstGeom prst="straightConnector1">
            <a:avLst/>
          </a:prstGeom>
          <a:noFill/>
          <a:ln cap="flat" cmpd="sng" w="9525">
            <a:solidFill>
              <a:schemeClr val="lt2"/>
            </a:solidFill>
            <a:prstDash val="solid"/>
            <a:round/>
            <a:headEnd len="med" w="med" type="none"/>
            <a:tailEnd len="med" w="med" type="none"/>
          </a:ln>
        </p:spPr>
      </p:cxnSp>
      <p:sp>
        <p:nvSpPr>
          <p:cNvPr id="562" name="Google Shape;562;p54"/>
          <p:cNvSpPr txBox="1"/>
          <p:nvPr>
            <p:ph type="title"/>
          </p:nvPr>
        </p:nvSpPr>
        <p:spPr>
          <a:xfrm>
            <a:off x="420875" y="1552350"/>
            <a:ext cx="6231300" cy="16887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lt1"/>
              </a:buClr>
              <a:buSzPts val="6000"/>
              <a:buFont typeface="Inter"/>
              <a:buNone/>
              <a:defRPr sz="6000">
                <a:solidFill>
                  <a:schemeClr val="lt1"/>
                </a:solidFill>
              </a:defRPr>
            </a:lvl1pPr>
            <a:lvl2pPr lvl="1">
              <a:lnSpc>
                <a:spcPct val="80000"/>
              </a:lnSpc>
              <a:spcBef>
                <a:spcPts val="0"/>
              </a:spcBef>
              <a:spcAft>
                <a:spcPts val="0"/>
              </a:spcAft>
              <a:buClr>
                <a:schemeClr val="lt1"/>
              </a:buClr>
              <a:buSzPts val="6000"/>
              <a:buFont typeface="Inter"/>
              <a:buNone/>
              <a:defRPr b="1" sz="6000">
                <a:solidFill>
                  <a:schemeClr val="lt1"/>
                </a:solidFill>
              </a:defRPr>
            </a:lvl2pPr>
            <a:lvl3pPr lvl="2">
              <a:lnSpc>
                <a:spcPct val="80000"/>
              </a:lnSpc>
              <a:spcBef>
                <a:spcPts val="0"/>
              </a:spcBef>
              <a:spcAft>
                <a:spcPts val="0"/>
              </a:spcAft>
              <a:buClr>
                <a:schemeClr val="lt1"/>
              </a:buClr>
              <a:buSzPts val="6000"/>
              <a:buFont typeface="Inter"/>
              <a:buNone/>
              <a:defRPr b="1" sz="6000">
                <a:solidFill>
                  <a:schemeClr val="lt1"/>
                </a:solidFill>
              </a:defRPr>
            </a:lvl3pPr>
            <a:lvl4pPr lvl="3">
              <a:lnSpc>
                <a:spcPct val="80000"/>
              </a:lnSpc>
              <a:spcBef>
                <a:spcPts val="0"/>
              </a:spcBef>
              <a:spcAft>
                <a:spcPts val="0"/>
              </a:spcAft>
              <a:buClr>
                <a:schemeClr val="lt1"/>
              </a:buClr>
              <a:buSzPts val="6000"/>
              <a:buFont typeface="Inter"/>
              <a:buNone/>
              <a:defRPr b="1" sz="6000">
                <a:solidFill>
                  <a:schemeClr val="lt1"/>
                </a:solidFill>
              </a:defRPr>
            </a:lvl4pPr>
            <a:lvl5pPr lvl="4">
              <a:lnSpc>
                <a:spcPct val="80000"/>
              </a:lnSpc>
              <a:spcBef>
                <a:spcPts val="0"/>
              </a:spcBef>
              <a:spcAft>
                <a:spcPts val="0"/>
              </a:spcAft>
              <a:buClr>
                <a:schemeClr val="lt1"/>
              </a:buClr>
              <a:buSzPts val="6000"/>
              <a:buFont typeface="Inter"/>
              <a:buNone/>
              <a:defRPr b="1" sz="6000">
                <a:solidFill>
                  <a:schemeClr val="lt1"/>
                </a:solidFill>
              </a:defRPr>
            </a:lvl5pPr>
            <a:lvl6pPr lvl="5">
              <a:lnSpc>
                <a:spcPct val="80000"/>
              </a:lnSpc>
              <a:spcBef>
                <a:spcPts val="0"/>
              </a:spcBef>
              <a:spcAft>
                <a:spcPts val="0"/>
              </a:spcAft>
              <a:buClr>
                <a:schemeClr val="lt1"/>
              </a:buClr>
              <a:buSzPts val="6000"/>
              <a:buFont typeface="Inter"/>
              <a:buNone/>
              <a:defRPr b="1" sz="6000">
                <a:solidFill>
                  <a:schemeClr val="lt1"/>
                </a:solidFill>
              </a:defRPr>
            </a:lvl6pPr>
            <a:lvl7pPr lvl="6">
              <a:lnSpc>
                <a:spcPct val="80000"/>
              </a:lnSpc>
              <a:spcBef>
                <a:spcPts val="0"/>
              </a:spcBef>
              <a:spcAft>
                <a:spcPts val="0"/>
              </a:spcAft>
              <a:buClr>
                <a:schemeClr val="lt1"/>
              </a:buClr>
              <a:buSzPts val="6000"/>
              <a:buFont typeface="Inter"/>
              <a:buNone/>
              <a:defRPr b="1" sz="6000">
                <a:solidFill>
                  <a:schemeClr val="lt1"/>
                </a:solidFill>
              </a:defRPr>
            </a:lvl7pPr>
            <a:lvl8pPr lvl="7">
              <a:lnSpc>
                <a:spcPct val="80000"/>
              </a:lnSpc>
              <a:spcBef>
                <a:spcPts val="0"/>
              </a:spcBef>
              <a:spcAft>
                <a:spcPts val="0"/>
              </a:spcAft>
              <a:buClr>
                <a:schemeClr val="lt1"/>
              </a:buClr>
              <a:buSzPts val="6000"/>
              <a:buFont typeface="Inter"/>
              <a:buNone/>
              <a:defRPr b="1" sz="6000">
                <a:solidFill>
                  <a:schemeClr val="lt1"/>
                </a:solidFill>
              </a:defRPr>
            </a:lvl8pPr>
            <a:lvl9pPr lvl="8">
              <a:lnSpc>
                <a:spcPct val="80000"/>
              </a:lnSpc>
              <a:spcBef>
                <a:spcPts val="0"/>
              </a:spcBef>
              <a:spcAft>
                <a:spcPts val="0"/>
              </a:spcAft>
              <a:buClr>
                <a:schemeClr val="lt1"/>
              </a:buClr>
              <a:buSzPts val="6000"/>
              <a:buFont typeface="Inter"/>
              <a:buNone/>
              <a:defRPr b="1" sz="6000">
                <a:solidFill>
                  <a:schemeClr val="lt1"/>
                </a:solidFill>
              </a:defRPr>
            </a:lvl9pPr>
          </a:lstStyle>
          <a:p/>
        </p:txBody>
      </p:sp>
      <p:sp>
        <p:nvSpPr>
          <p:cNvPr id="563" name="Google Shape;563;p54"/>
          <p:cNvSpPr txBox="1"/>
          <p:nvPr>
            <p:ph idx="2" type="title"/>
          </p:nvPr>
        </p:nvSpPr>
        <p:spPr>
          <a:xfrm>
            <a:off x="472350" y="3144800"/>
            <a:ext cx="2965500" cy="1647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2"/>
              </a:buClr>
              <a:buSzPts val="1800"/>
              <a:buFont typeface="Inter SemiBold"/>
              <a:buNone/>
              <a:defRPr b="0" sz="1800">
                <a:solidFill>
                  <a:schemeClr val="lt2"/>
                </a:solidFill>
                <a:latin typeface="Inter SemiBold"/>
                <a:ea typeface="Inter SemiBold"/>
                <a:cs typeface="Inter SemiBold"/>
                <a:sym typeface="Inter SemiBold"/>
              </a:defRPr>
            </a:lvl1pPr>
            <a:lvl2pPr lvl="1">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2pPr>
            <a:lvl3pPr lvl="2">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3pPr>
            <a:lvl4pPr lvl="3">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4pPr>
            <a:lvl5pPr lvl="4">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5pPr>
            <a:lvl6pPr lvl="5">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6pPr>
            <a:lvl7pPr lvl="6">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7pPr>
            <a:lvl8pPr lvl="7">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8pPr>
            <a:lvl9pPr lvl="8">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9pPr>
          </a:lstStyle>
          <a:p/>
        </p:txBody>
      </p:sp>
      <p:sp>
        <p:nvSpPr>
          <p:cNvPr id="564" name="Google Shape;564;p54"/>
          <p:cNvSpPr/>
          <p:nvPr/>
        </p:nvSpPr>
        <p:spPr>
          <a:xfrm>
            <a:off x="603475"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chemeClr val="lt2"/>
                </a:solidFill>
                <a:latin typeface="Inter"/>
                <a:ea typeface="Inter"/>
                <a:cs typeface="Inter"/>
                <a:sym typeface="Inter"/>
              </a:rPr>
              <a:t>Confidential</a:t>
            </a:r>
            <a:endParaRPr sz="700">
              <a:solidFill>
                <a:schemeClr val="lt2"/>
              </a:solidFill>
              <a:latin typeface="Inter"/>
              <a:ea typeface="Inter"/>
              <a:cs typeface="Inter"/>
              <a:sym typeface="Inter"/>
            </a:endParaRPr>
          </a:p>
        </p:txBody>
      </p:sp>
      <p:sp>
        <p:nvSpPr>
          <p:cNvPr id="565" name="Google Shape;565;p54"/>
          <p:cNvSpPr txBox="1"/>
          <p:nvPr>
            <p:ph idx="12" type="sldNum"/>
          </p:nvPr>
        </p:nvSpPr>
        <p:spPr>
          <a:xfrm>
            <a:off x="420872" y="203200"/>
            <a:ext cx="428700" cy="393600"/>
          </a:xfrm>
          <a:prstGeom prst="rect">
            <a:avLst/>
          </a:prstGeom>
        </p:spPr>
        <p:txBody>
          <a:bodyPr anchorCtr="0" anchor="ctr" bIns="91425" lIns="91425" spcFirstLastPara="1" rIns="91425" wrap="square" tIns="91425">
            <a:normAutofit/>
          </a:bodyPr>
          <a:lstStyle>
            <a:lvl1pPr lvl="0" rtl="0" algn="ctr">
              <a:buNone/>
              <a:defRPr sz="800">
                <a:solidFill>
                  <a:schemeClr val="lt2"/>
                </a:solidFill>
                <a:latin typeface="Inter Light"/>
                <a:ea typeface="Inter Light"/>
                <a:cs typeface="Inter Light"/>
                <a:sym typeface="Inter Light"/>
              </a:defRPr>
            </a:lvl1pPr>
            <a:lvl2pPr lvl="1" rtl="0" algn="ctr">
              <a:buNone/>
              <a:defRPr sz="800">
                <a:solidFill>
                  <a:schemeClr val="lt2"/>
                </a:solidFill>
                <a:latin typeface="Inter Light"/>
                <a:ea typeface="Inter Light"/>
                <a:cs typeface="Inter Light"/>
                <a:sym typeface="Inter Light"/>
              </a:defRPr>
            </a:lvl2pPr>
            <a:lvl3pPr lvl="2" rtl="0" algn="ctr">
              <a:buNone/>
              <a:defRPr sz="800">
                <a:solidFill>
                  <a:schemeClr val="lt2"/>
                </a:solidFill>
                <a:latin typeface="Inter Light"/>
                <a:ea typeface="Inter Light"/>
                <a:cs typeface="Inter Light"/>
                <a:sym typeface="Inter Light"/>
              </a:defRPr>
            </a:lvl3pPr>
            <a:lvl4pPr lvl="3" rtl="0" algn="ctr">
              <a:buNone/>
              <a:defRPr sz="800">
                <a:solidFill>
                  <a:schemeClr val="lt2"/>
                </a:solidFill>
                <a:latin typeface="Inter Light"/>
                <a:ea typeface="Inter Light"/>
                <a:cs typeface="Inter Light"/>
                <a:sym typeface="Inter Light"/>
              </a:defRPr>
            </a:lvl4pPr>
            <a:lvl5pPr lvl="4" rtl="0" algn="ctr">
              <a:buNone/>
              <a:defRPr sz="800">
                <a:solidFill>
                  <a:schemeClr val="lt2"/>
                </a:solidFill>
                <a:latin typeface="Inter Light"/>
                <a:ea typeface="Inter Light"/>
                <a:cs typeface="Inter Light"/>
                <a:sym typeface="Inter Light"/>
              </a:defRPr>
            </a:lvl5pPr>
            <a:lvl6pPr lvl="5" rtl="0" algn="ctr">
              <a:buNone/>
              <a:defRPr sz="800">
                <a:solidFill>
                  <a:schemeClr val="lt2"/>
                </a:solidFill>
                <a:latin typeface="Inter Light"/>
                <a:ea typeface="Inter Light"/>
                <a:cs typeface="Inter Light"/>
                <a:sym typeface="Inter Light"/>
              </a:defRPr>
            </a:lvl6pPr>
            <a:lvl7pPr lvl="6" rtl="0" algn="ctr">
              <a:buNone/>
              <a:defRPr sz="800">
                <a:solidFill>
                  <a:schemeClr val="lt2"/>
                </a:solidFill>
                <a:latin typeface="Inter Light"/>
                <a:ea typeface="Inter Light"/>
                <a:cs typeface="Inter Light"/>
                <a:sym typeface="Inter Light"/>
              </a:defRPr>
            </a:lvl7pPr>
            <a:lvl8pPr lvl="7" rtl="0" algn="ctr">
              <a:buNone/>
              <a:defRPr sz="800">
                <a:solidFill>
                  <a:schemeClr val="lt2"/>
                </a:solidFill>
                <a:latin typeface="Inter Light"/>
                <a:ea typeface="Inter Light"/>
                <a:cs typeface="Inter Light"/>
                <a:sym typeface="Inter Light"/>
              </a:defRPr>
            </a:lvl8pPr>
            <a:lvl9pPr lvl="8" rtl="0" algn="ctr">
              <a:buNone/>
              <a:defRPr sz="800">
                <a:solidFill>
                  <a:schemeClr val="lt2"/>
                </a:solidFill>
                <a:latin typeface="Inter Light"/>
                <a:ea typeface="Inter Light"/>
                <a:cs typeface="Inter Light"/>
                <a:sym typeface="Inter Light"/>
              </a:defRPr>
            </a:lvl9pPr>
          </a:lstStyle>
          <a:p>
            <a:pPr indent="0" lvl="0" marL="0" rtl="0" algn="ctr">
              <a:spcBef>
                <a:spcPts val="0"/>
              </a:spcBef>
              <a:spcAft>
                <a:spcPts val="0"/>
              </a:spcAft>
              <a:buNone/>
            </a:pPr>
            <a:fld id="{00000000-1234-1234-1234-123412341234}" type="slidenum">
              <a:rPr lang="en"/>
              <a:t>‹#›</a:t>
            </a:fld>
            <a:endParaRPr/>
          </a:p>
        </p:txBody>
      </p:sp>
      <p:sp>
        <p:nvSpPr>
          <p:cNvPr id="566" name="Google Shape;566;p54"/>
          <p:cNvSpPr/>
          <p:nvPr/>
        </p:nvSpPr>
        <p:spPr>
          <a:xfrm>
            <a:off x="1644650"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 sz="700">
                <a:solidFill>
                  <a:schemeClr val="lt2"/>
                </a:solidFill>
                <a:latin typeface="Inter"/>
                <a:ea typeface="Inter"/>
                <a:cs typeface="Inter"/>
                <a:sym typeface="Inter"/>
              </a:rPr>
              <a:t>Copyright ©</a:t>
            </a:r>
            <a:endParaRPr sz="700">
              <a:solidFill>
                <a:schemeClr val="lt2"/>
              </a:solidFill>
              <a:latin typeface="Inter"/>
              <a:ea typeface="Inter"/>
              <a:cs typeface="Inter"/>
              <a:sym typeface="Inter"/>
            </a:endParaRPr>
          </a:p>
        </p:txBody>
      </p:sp>
    </p:spTree>
  </p:cSld>
  <p:clrMapOvr>
    <a:masterClrMapping/>
  </p:clrMapOvr>
  <p:extLst>
    <p:ext uri="{DCECCB84-F9BA-43D5-87BE-67443E8EF086}">
      <p15:sldGuideLst>
        <p15:guide id="1" pos="353">
          <p15:clr>
            <a:srgbClr val="E46962"/>
          </p15:clr>
        </p15:guide>
      </p15:sldGuideLst>
    </p:ext>
  </p:extLst>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venue Model" type="twoColTx">
  <p:cSld name="TITLE_AND_TWO_COLUMNS">
    <p:bg>
      <p:bgPr>
        <a:solidFill>
          <a:schemeClr val="dk1"/>
        </a:solidFill>
      </p:bgPr>
    </p:bg>
    <p:spTree>
      <p:nvGrpSpPr>
        <p:cNvPr id="567" name="Shape 567"/>
        <p:cNvGrpSpPr/>
        <p:nvPr/>
      </p:nvGrpSpPr>
      <p:grpSpPr>
        <a:xfrm>
          <a:off x="0" y="0"/>
          <a:ext cx="0" cy="0"/>
          <a:chOff x="0" y="0"/>
          <a:chExt cx="0" cy="0"/>
        </a:xfrm>
      </p:grpSpPr>
      <p:sp>
        <p:nvSpPr>
          <p:cNvPr id="568" name="Google Shape;568;p5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cxnSp>
        <p:nvCxnSpPr>
          <p:cNvPr id="569" name="Google Shape;569;p55"/>
          <p:cNvCxnSpPr/>
          <p:nvPr/>
        </p:nvCxnSpPr>
        <p:spPr>
          <a:xfrm rot="10800000">
            <a:off x="560525" y="279400"/>
            <a:ext cx="149400" cy="0"/>
          </a:xfrm>
          <a:prstGeom prst="straightConnector1">
            <a:avLst/>
          </a:prstGeom>
          <a:noFill/>
          <a:ln cap="flat" cmpd="sng" w="9525">
            <a:solidFill>
              <a:schemeClr val="lt2"/>
            </a:solidFill>
            <a:prstDash val="solid"/>
            <a:round/>
            <a:headEnd len="med" w="med" type="none"/>
            <a:tailEnd len="med" w="med" type="none"/>
          </a:ln>
        </p:spPr>
      </p:cxnSp>
      <p:sp>
        <p:nvSpPr>
          <p:cNvPr id="570" name="Google Shape;570;p55"/>
          <p:cNvSpPr txBox="1"/>
          <p:nvPr>
            <p:ph type="title"/>
          </p:nvPr>
        </p:nvSpPr>
        <p:spPr>
          <a:xfrm>
            <a:off x="450850" y="596800"/>
            <a:ext cx="6767700" cy="14319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lt1"/>
              </a:buClr>
              <a:buSzPts val="4200"/>
              <a:buFont typeface="Inter"/>
              <a:buNone/>
              <a:defRPr>
                <a:solidFill>
                  <a:schemeClr val="lt1"/>
                </a:solidFill>
              </a:defRPr>
            </a:lvl1pPr>
            <a:lvl2pPr lvl="1">
              <a:lnSpc>
                <a:spcPct val="80000"/>
              </a:lnSpc>
              <a:spcBef>
                <a:spcPts val="0"/>
              </a:spcBef>
              <a:spcAft>
                <a:spcPts val="0"/>
              </a:spcAft>
              <a:buClr>
                <a:schemeClr val="lt1"/>
              </a:buClr>
              <a:buSzPts val="4800"/>
              <a:buNone/>
              <a:defRPr sz="4800">
                <a:solidFill>
                  <a:schemeClr val="lt1"/>
                </a:solidFill>
              </a:defRPr>
            </a:lvl2pPr>
            <a:lvl3pPr lvl="2">
              <a:lnSpc>
                <a:spcPct val="80000"/>
              </a:lnSpc>
              <a:spcBef>
                <a:spcPts val="0"/>
              </a:spcBef>
              <a:spcAft>
                <a:spcPts val="0"/>
              </a:spcAft>
              <a:buClr>
                <a:schemeClr val="lt1"/>
              </a:buClr>
              <a:buSzPts val="4800"/>
              <a:buNone/>
              <a:defRPr sz="4800">
                <a:solidFill>
                  <a:schemeClr val="lt1"/>
                </a:solidFill>
              </a:defRPr>
            </a:lvl3pPr>
            <a:lvl4pPr lvl="3">
              <a:lnSpc>
                <a:spcPct val="80000"/>
              </a:lnSpc>
              <a:spcBef>
                <a:spcPts val="0"/>
              </a:spcBef>
              <a:spcAft>
                <a:spcPts val="0"/>
              </a:spcAft>
              <a:buClr>
                <a:schemeClr val="lt1"/>
              </a:buClr>
              <a:buSzPts val="4800"/>
              <a:buNone/>
              <a:defRPr sz="4800">
                <a:solidFill>
                  <a:schemeClr val="lt1"/>
                </a:solidFill>
              </a:defRPr>
            </a:lvl4pPr>
            <a:lvl5pPr lvl="4">
              <a:lnSpc>
                <a:spcPct val="80000"/>
              </a:lnSpc>
              <a:spcBef>
                <a:spcPts val="0"/>
              </a:spcBef>
              <a:spcAft>
                <a:spcPts val="0"/>
              </a:spcAft>
              <a:buClr>
                <a:schemeClr val="lt1"/>
              </a:buClr>
              <a:buSzPts val="4800"/>
              <a:buNone/>
              <a:defRPr sz="4800">
                <a:solidFill>
                  <a:schemeClr val="lt1"/>
                </a:solidFill>
              </a:defRPr>
            </a:lvl5pPr>
            <a:lvl6pPr lvl="5">
              <a:lnSpc>
                <a:spcPct val="80000"/>
              </a:lnSpc>
              <a:spcBef>
                <a:spcPts val="0"/>
              </a:spcBef>
              <a:spcAft>
                <a:spcPts val="0"/>
              </a:spcAft>
              <a:buClr>
                <a:schemeClr val="lt1"/>
              </a:buClr>
              <a:buSzPts val="4800"/>
              <a:buNone/>
              <a:defRPr sz="4800">
                <a:solidFill>
                  <a:schemeClr val="lt1"/>
                </a:solidFill>
              </a:defRPr>
            </a:lvl6pPr>
            <a:lvl7pPr lvl="6">
              <a:lnSpc>
                <a:spcPct val="80000"/>
              </a:lnSpc>
              <a:spcBef>
                <a:spcPts val="0"/>
              </a:spcBef>
              <a:spcAft>
                <a:spcPts val="0"/>
              </a:spcAft>
              <a:buClr>
                <a:schemeClr val="lt1"/>
              </a:buClr>
              <a:buSzPts val="4800"/>
              <a:buNone/>
              <a:defRPr sz="4800">
                <a:solidFill>
                  <a:schemeClr val="lt1"/>
                </a:solidFill>
              </a:defRPr>
            </a:lvl7pPr>
            <a:lvl8pPr lvl="7">
              <a:lnSpc>
                <a:spcPct val="80000"/>
              </a:lnSpc>
              <a:spcBef>
                <a:spcPts val="0"/>
              </a:spcBef>
              <a:spcAft>
                <a:spcPts val="0"/>
              </a:spcAft>
              <a:buClr>
                <a:schemeClr val="lt1"/>
              </a:buClr>
              <a:buSzPts val="4800"/>
              <a:buNone/>
              <a:defRPr sz="4800">
                <a:solidFill>
                  <a:schemeClr val="lt1"/>
                </a:solidFill>
              </a:defRPr>
            </a:lvl8pPr>
            <a:lvl9pPr lvl="8">
              <a:lnSpc>
                <a:spcPct val="80000"/>
              </a:lnSpc>
              <a:spcBef>
                <a:spcPts val="0"/>
              </a:spcBef>
              <a:spcAft>
                <a:spcPts val="0"/>
              </a:spcAft>
              <a:buClr>
                <a:schemeClr val="lt1"/>
              </a:buClr>
              <a:buSzPts val="4800"/>
              <a:buNone/>
              <a:defRPr sz="4800">
                <a:solidFill>
                  <a:schemeClr val="lt1"/>
                </a:solidFill>
              </a:defRPr>
            </a:lvl9pPr>
          </a:lstStyle>
          <a:p/>
        </p:txBody>
      </p:sp>
      <p:sp>
        <p:nvSpPr>
          <p:cNvPr id="571" name="Google Shape;571;p55"/>
          <p:cNvSpPr txBox="1"/>
          <p:nvPr>
            <p:ph idx="1" type="body"/>
          </p:nvPr>
        </p:nvSpPr>
        <p:spPr>
          <a:xfrm>
            <a:off x="560525" y="3718900"/>
            <a:ext cx="3552600" cy="873600"/>
          </a:xfrm>
          <a:prstGeom prst="rect">
            <a:avLst/>
          </a:prstGeom>
        </p:spPr>
        <p:txBody>
          <a:bodyPr anchorCtr="0" anchor="t" bIns="91425" lIns="91425" spcFirstLastPara="1" rIns="91425" wrap="square" tIns="91425">
            <a:noAutofit/>
          </a:bodyPr>
          <a:lstStyle>
            <a:lvl1pPr indent="-304800" lvl="0" marL="457200">
              <a:lnSpc>
                <a:spcPct val="115000"/>
              </a:lnSpc>
              <a:spcBef>
                <a:spcPts val="0"/>
              </a:spcBef>
              <a:spcAft>
                <a:spcPts val="0"/>
              </a:spcAft>
              <a:buClr>
                <a:schemeClr val="lt2"/>
              </a:buClr>
              <a:buSzPts val="1200"/>
              <a:buFont typeface="Inter"/>
              <a:buChar char="●"/>
              <a:defRPr>
                <a:solidFill>
                  <a:schemeClr val="lt2"/>
                </a:solidFill>
              </a:defRPr>
            </a:lvl1pPr>
            <a:lvl2pPr indent="-304800" lvl="1" marL="914400">
              <a:lnSpc>
                <a:spcPct val="115000"/>
              </a:lnSpc>
              <a:spcBef>
                <a:spcPts val="0"/>
              </a:spcBef>
              <a:spcAft>
                <a:spcPts val="0"/>
              </a:spcAft>
              <a:buClr>
                <a:schemeClr val="lt2"/>
              </a:buClr>
              <a:buSzPts val="1200"/>
              <a:buFont typeface="Inter"/>
              <a:buChar char="○"/>
              <a:defRPr>
                <a:solidFill>
                  <a:schemeClr val="lt2"/>
                </a:solidFill>
              </a:defRPr>
            </a:lvl2pPr>
            <a:lvl3pPr indent="-304800" lvl="2" marL="1371600">
              <a:lnSpc>
                <a:spcPct val="115000"/>
              </a:lnSpc>
              <a:spcBef>
                <a:spcPts val="0"/>
              </a:spcBef>
              <a:spcAft>
                <a:spcPts val="0"/>
              </a:spcAft>
              <a:buClr>
                <a:schemeClr val="lt2"/>
              </a:buClr>
              <a:buSzPts val="1200"/>
              <a:buFont typeface="Inter"/>
              <a:buChar char="■"/>
              <a:defRPr>
                <a:solidFill>
                  <a:schemeClr val="lt2"/>
                </a:solidFill>
              </a:defRPr>
            </a:lvl3pPr>
            <a:lvl4pPr indent="-304800" lvl="3" marL="1828800">
              <a:lnSpc>
                <a:spcPct val="115000"/>
              </a:lnSpc>
              <a:spcBef>
                <a:spcPts val="0"/>
              </a:spcBef>
              <a:spcAft>
                <a:spcPts val="0"/>
              </a:spcAft>
              <a:buClr>
                <a:schemeClr val="lt2"/>
              </a:buClr>
              <a:buSzPts val="1200"/>
              <a:buFont typeface="Inter"/>
              <a:buChar char="●"/>
              <a:defRPr>
                <a:solidFill>
                  <a:schemeClr val="lt2"/>
                </a:solidFill>
              </a:defRPr>
            </a:lvl4pPr>
            <a:lvl5pPr indent="-304800" lvl="4" marL="2286000">
              <a:lnSpc>
                <a:spcPct val="115000"/>
              </a:lnSpc>
              <a:spcBef>
                <a:spcPts val="0"/>
              </a:spcBef>
              <a:spcAft>
                <a:spcPts val="0"/>
              </a:spcAft>
              <a:buClr>
                <a:schemeClr val="lt2"/>
              </a:buClr>
              <a:buSzPts val="1200"/>
              <a:buFont typeface="Inter"/>
              <a:buChar char="○"/>
              <a:defRPr>
                <a:solidFill>
                  <a:schemeClr val="lt2"/>
                </a:solidFill>
              </a:defRPr>
            </a:lvl5pPr>
            <a:lvl6pPr indent="-304800" lvl="5" marL="2743200">
              <a:lnSpc>
                <a:spcPct val="115000"/>
              </a:lnSpc>
              <a:spcBef>
                <a:spcPts val="0"/>
              </a:spcBef>
              <a:spcAft>
                <a:spcPts val="0"/>
              </a:spcAft>
              <a:buClr>
                <a:schemeClr val="lt2"/>
              </a:buClr>
              <a:buSzPts val="1200"/>
              <a:buFont typeface="Inter"/>
              <a:buChar char="■"/>
              <a:defRPr>
                <a:solidFill>
                  <a:schemeClr val="lt2"/>
                </a:solidFill>
              </a:defRPr>
            </a:lvl6pPr>
            <a:lvl7pPr indent="-304800" lvl="6" marL="3200400">
              <a:lnSpc>
                <a:spcPct val="115000"/>
              </a:lnSpc>
              <a:spcBef>
                <a:spcPts val="0"/>
              </a:spcBef>
              <a:spcAft>
                <a:spcPts val="0"/>
              </a:spcAft>
              <a:buClr>
                <a:schemeClr val="lt2"/>
              </a:buClr>
              <a:buSzPts val="1200"/>
              <a:buFont typeface="Inter"/>
              <a:buChar char="●"/>
              <a:defRPr>
                <a:solidFill>
                  <a:schemeClr val="lt2"/>
                </a:solidFill>
              </a:defRPr>
            </a:lvl7pPr>
            <a:lvl8pPr indent="-304800" lvl="7" marL="3657600">
              <a:lnSpc>
                <a:spcPct val="115000"/>
              </a:lnSpc>
              <a:spcBef>
                <a:spcPts val="0"/>
              </a:spcBef>
              <a:spcAft>
                <a:spcPts val="0"/>
              </a:spcAft>
              <a:buClr>
                <a:schemeClr val="lt2"/>
              </a:buClr>
              <a:buSzPts val="1200"/>
              <a:buFont typeface="Inter"/>
              <a:buChar char="○"/>
              <a:defRPr>
                <a:solidFill>
                  <a:schemeClr val="lt2"/>
                </a:solidFill>
              </a:defRPr>
            </a:lvl8pPr>
            <a:lvl9pPr indent="-304800" lvl="8" marL="4114800">
              <a:lnSpc>
                <a:spcPct val="115000"/>
              </a:lnSpc>
              <a:spcBef>
                <a:spcPts val="0"/>
              </a:spcBef>
              <a:spcAft>
                <a:spcPts val="0"/>
              </a:spcAft>
              <a:buClr>
                <a:schemeClr val="lt2"/>
              </a:buClr>
              <a:buSzPts val="1200"/>
              <a:buFont typeface="Inter"/>
              <a:buChar char="■"/>
              <a:defRPr>
                <a:solidFill>
                  <a:schemeClr val="lt2"/>
                </a:solidFill>
              </a:defRPr>
            </a:lvl9pPr>
          </a:lstStyle>
          <a:p/>
        </p:txBody>
      </p:sp>
      <p:sp>
        <p:nvSpPr>
          <p:cNvPr id="572" name="Google Shape;572;p55"/>
          <p:cNvSpPr txBox="1"/>
          <p:nvPr>
            <p:ph idx="2" type="body"/>
          </p:nvPr>
        </p:nvSpPr>
        <p:spPr>
          <a:xfrm>
            <a:off x="4113125" y="3718900"/>
            <a:ext cx="3552600" cy="873600"/>
          </a:xfrm>
          <a:prstGeom prst="rect">
            <a:avLst/>
          </a:prstGeom>
        </p:spPr>
        <p:txBody>
          <a:bodyPr anchorCtr="0" anchor="t" bIns="91425" lIns="91425" spcFirstLastPara="1" rIns="91425" wrap="square" tIns="91425">
            <a:noAutofit/>
          </a:bodyPr>
          <a:lstStyle>
            <a:lvl1pPr indent="-304800" lvl="0" marL="457200">
              <a:lnSpc>
                <a:spcPct val="115000"/>
              </a:lnSpc>
              <a:spcBef>
                <a:spcPts val="0"/>
              </a:spcBef>
              <a:spcAft>
                <a:spcPts val="0"/>
              </a:spcAft>
              <a:buClr>
                <a:schemeClr val="lt2"/>
              </a:buClr>
              <a:buSzPts val="1200"/>
              <a:buFont typeface="Inter"/>
              <a:buChar char="●"/>
              <a:defRPr>
                <a:solidFill>
                  <a:schemeClr val="lt2"/>
                </a:solidFill>
              </a:defRPr>
            </a:lvl1pPr>
            <a:lvl2pPr indent="-304800" lvl="1" marL="914400">
              <a:lnSpc>
                <a:spcPct val="115000"/>
              </a:lnSpc>
              <a:spcBef>
                <a:spcPts val="0"/>
              </a:spcBef>
              <a:spcAft>
                <a:spcPts val="0"/>
              </a:spcAft>
              <a:buClr>
                <a:schemeClr val="lt2"/>
              </a:buClr>
              <a:buSzPts val="1200"/>
              <a:buFont typeface="Inter"/>
              <a:buChar char="○"/>
              <a:defRPr>
                <a:solidFill>
                  <a:schemeClr val="lt2"/>
                </a:solidFill>
              </a:defRPr>
            </a:lvl2pPr>
            <a:lvl3pPr indent="-304800" lvl="2" marL="1371600">
              <a:lnSpc>
                <a:spcPct val="115000"/>
              </a:lnSpc>
              <a:spcBef>
                <a:spcPts val="0"/>
              </a:spcBef>
              <a:spcAft>
                <a:spcPts val="0"/>
              </a:spcAft>
              <a:buClr>
                <a:schemeClr val="lt2"/>
              </a:buClr>
              <a:buSzPts val="1200"/>
              <a:buFont typeface="Inter"/>
              <a:buChar char="■"/>
              <a:defRPr>
                <a:solidFill>
                  <a:schemeClr val="lt2"/>
                </a:solidFill>
              </a:defRPr>
            </a:lvl3pPr>
            <a:lvl4pPr indent="-304800" lvl="3" marL="1828800">
              <a:lnSpc>
                <a:spcPct val="115000"/>
              </a:lnSpc>
              <a:spcBef>
                <a:spcPts val="0"/>
              </a:spcBef>
              <a:spcAft>
                <a:spcPts val="0"/>
              </a:spcAft>
              <a:buClr>
                <a:schemeClr val="lt2"/>
              </a:buClr>
              <a:buSzPts val="1200"/>
              <a:buFont typeface="Inter"/>
              <a:buChar char="●"/>
              <a:defRPr>
                <a:solidFill>
                  <a:schemeClr val="lt2"/>
                </a:solidFill>
              </a:defRPr>
            </a:lvl4pPr>
            <a:lvl5pPr indent="-304800" lvl="4" marL="2286000">
              <a:lnSpc>
                <a:spcPct val="115000"/>
              </a:lnSpc>
              <a:spcBef>
                <a:spcPts val="0"/>
              </a:spcBef>
              <a:spcAft>
                <a:spcPts val="0"/>
              </a:spcAft>
              <a:buClr>
                <a:schemeClr val="lt2"/>
              </a:buClr>
              <a:buSzPts val="1200"/>
              <a:buFont typeface="Inter"/>
              <a:buChar char="○"/>
              <a:defRPr>
                <a:solidFill>
                  <a:schemeClr val="lt2"/>
                </a:solidFill>
              </a:defRPr>
            </a:lvl5pPr>
            <a:lvl6pPr indent="-304800" lvl="5" marL="2743200">
              <a:lnSpc>
                <a:spcPct val="115000"/>
              </a:lnSpc>
              <a:spcBef>
                <a:spcPts val="0"/>
              </a:spcBef>
              <a:spcAft>
                <a:spcPts val="0"/>
              </a:spcAft>
              <a:buClr>
                <a:schemeClr val="lt2"/>
              </a:buClr>
              <a:buSzPts val="1200"/>
              <a:buFont typeface="Inter"/>
              <a:buChar char="■"/>
              <a:defRPr>
                <a:solidFill>
                  <a:schemeClr val="lt2"/>
                </a:solidFill>
              </a:defRPr>
            </a:lvl6pPr>
            <a:lvl7pPr indent="-304800" lvl="6" marL="3200400">
              <a:lnSpc>
                <a:spcPct val="115000"/>
              </a:lnSpc>
              <a:spcBef>
                <a:spcPts val="0"/>
              </a:spcBef>
              <a:spcAft>
                <a:spcPts val="0"/>
              </a:spcAft>
              <a:buClr>
                <a:schemeClr val="lt2"/>
              </a:buClr>
              <a:buSzPts val="1200"/>
              <a:buFont typeface="Inter"/>
              <a:buChar char="●"/>
              <a:defRPr>
                <a:solidFill>
                  <a:schemeClr val="lt2"/>
                </a:solidFill>
              </a:defRPr>
            </a:lvl7pPr>
            <a:lvl8pPr indent="-304800" lvl="7" marL="3657600">
              <a:lnSpc>
                <a:spcPct val="115000"/>
              </a:lnSpc>
              <a:spcBef>
                <a:spcPts val="0"/>
              </a:spcBef>
              <a:spcAft>
                <a:spcPts val="0"/>
              </a:spcAft>
              <a:buClr>
                <a:schemeClr val="lt2"/>
              </a:buClr>
              <a:buSzPts val="1200"/>
              <a:buFont typeface="Inter"/>
              <a:buChar char="○"/>
              <a:defRPr>
                <a:solidFill>
                  <a:schemeClr val="lt2"/>
                </a:solidFill>
              </a:defRPr>
            </a:lvl8pPr>
            <a:lvl9pPr indent="-304800" lvl="8" marL="4114800">
              <a:lnSpc>
                <a:spcPct val="115000"/>
              </a:lnSpc>
              <a:spcBef>
                <a:spcPts val="0"/>
              </a:spcBef>
              <a:spcAft>
                <a:spcPts val="0"/>
              </a:spcAft>
              <a:buClr>
                <a:schemeClr val="lt2"/>
              </a:buClr>
              <a:buSzPts val="1200"/>
              <a:buFont typeface="Inter"/>
              <a:buChar char="■"/>
              <a:defRPr>
                <a:solidFill>
                  <a:schemeClr val="lt2"/>
                </a:solidFill>
              </a:defRPr>
            </a:lvl9pPr>
          </a:lstStyle>
          <a:p/>
        </p:txBody>
      </p:sp>
      <p:sp>
        <p:nvSpPr>
          <p:cNvPr id="573" name="Google Shape;573;p55"/>
          <p:cNvSpPr/>
          <p:nvPr/>
        </p:nvSpPr>
        <p:spPr>
          <a:xfrm>
            <a:off x="603475"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chemeClr val="lt2"/>
                </a:solidFill>
                <a:latin typeface="Inter"/>
                <a:ea typeface="Inter"/>
                <a:cs typeface="Inter"/>
                <a:sym typeface="Inter"/>
              </a:rPr>
              <a:t>Confidential</a:t>
            </a:r>
            <a:endParaRPr sz="700">
              <a:solidFill>
                <a:schemeClr val="lt2"/>
              </a:solidFill>
              <a:latin typeface="Inter"/>
              <a:ea typeface="Inter"/>
              <a:cs typeface="Inter"/>
              <a:sym typeface="Inter"/>
            </a:endParaRPr>
          </a:p>
        </p:txBody>
      </p:sp>
      <p:sp>
        <p:nvSpPr>
          <p:cNvPr id="574" name="Google Shape;574;p55"/>
          <p:cNvSpPr txBox="1"/>
          <p:nvPr>
            <p:ph idx="3" type="sldNum"/>
          </p:nvPr>
        </p:nvSpPr>
        <p:spPr>
          <a:xfrm>
            <a:off x="420872" y="203200"/>
            <a:ext cx="428700" cy="393600"/>
          </a:xfrm>
          <a:prstGeom prst="rect">
            <a:avLst/>
          </a:prstGeom>
        </p:spPr>
        <p:txBody>
          <a:bodyPr anchorCtr="0" anchor="ctr" bIns="91425" lIns="91425" spcFirstLastPara="1" rIns="91425" wrap="square" tIns="91425">
            <a:normAutofit/>
          </a:bodyPr>
          <a:lstStyle>
            <a:lvl1pPr lvl="0" rtl="0" algn="ctr">
              <a:buNone/>
              <a:defRPr sz="800">
                <a:solidFill>
                  <a:schemeClr val="lt2"/>
                </a:solidFill>
                <a:latin typeface="Inter Light"/>
                <a:ea typeface="Inter Light"/>
                <a:cs typeface="Inter Light"/>
                <a:sym typeface="Inter Light"/>
              </a:defRPr>
            </a:lvl1pPr>
            <a:lvl2pPr lvl="1" rtl="0" algn="ctr">
              <a:buNone/>
              <a:defRPr sz="800">
                <a:solidFill>
                  <a:schemeClr val="lt2"/>
                </a:solidFill>
                <a:latin typeface="Inter Light"/>
                <a:ea typeface="Inter Light"/>
                <a:cs typeface="Inter Light"/>
                <a:sym typeface="Inter Light"/>
              </a:defRPr>
            </a:lvl2pPr>
            <a:lvl3pPr lvl="2" rtl="0" algn="ctr">
              <a:buNone/>
              <a:defRPr sz="800">
                <a:solidFill>
                  <a:schemeClr val="lt2"/>
                </a:solidFill>
                <a:latin typeface="Inter Light"/>
                <a:ea typeface="Inter Light"/>
                <a:cs typeface="Inter Light"/>
                <a:sym typeface="Inter Light"/>
              </a:defRPr>
            </a:lvl3pPr>
            <a:lvl4pPr lvl="3" rtl="0" algn="ctr">
              <a:buNone/>
              <a:defRPr sz="800">
                <a:solidFill>
                  <a:schemeClr val="lt2"/>
                </a:solidFill>
                <a:latin typeface="Inter Light"/>
                <a:ea typeface="Inter Light"/>
                <a:cs typeface="Inter Light"/>
                <a:sym typeface="Inter Light"/>
              </a:defRPr>
            </a:lvl4pPr>
            <a:lvl5pPr lvl="4" rtl="0" algn="ctr">
              <a:buNone/>
              <a:defRPr sz="800">
                <a:solidFill>
                  <a:schemeClr val="lt2"/>
                </a:solidFill>
                <a:latin typeface="Inter Light"/>
                <a:ea typeface="Inter Light"/>
                <a:cs typeface="Inter Light"/>
                <a:sym typeface="Inter Light"/>
              </a:defRPr>
            </a:lvl5pPr>
            <a:lvl6pPr lvl="5" rtl="0" algn="ctr">
              <a:buNone/>
              <a:defRPr sz="800">
                <a:solidFill>
                  <a:schemeClr val="lt2"/>
                </a:solidFill>
                <a:latin typeface="Inter Light"/>
                <a:ea typeface="Inter Light"/>
                <a:cs typeface="Inter Light"/>
                <a:sym typeface="Inter Light"/>
              </a:defRPr>
            </a:lvl6pPr>
            <a:lvl7pPr lvl="6" rtl="0" algn="ctr">
              <a:buNone/>
              <a:defRPr sz="800">
                <a:solidFill>
                  <a:schemeClr val="lt2"/>
                </a:solidFill>
                <a:latin typeface="Inter Light"/>
                <a:ea typeface="Inter Light"/>
                <a:cs typeface="Inter Light"/>
                <a:sym typeface="Inter Light"/>
              </a:defRPr>
            </a:lvl7pPr>
            <a:lvl8pPr lvl="7" rtl="0" algn="ctr">
              <a:buNone/>
              <a:defRPr sz="800">
                <a:solidFill>
                  <a:schemeClr val="lt2"/>
                </a:solidFill>
                <a:latin typeface="Inter Light"/>
                <a:ea typeface="Inter Light"/>
                <a:cs typeface="Inter Light"/>
                <a:sym typeface="Inter Light"/>
              </a:defRPr>
            </a:lvl8pPr>
            <a:lvl9pPr lvl="8" rtl="0" algn="ctr">
              <a:buNone/>
              <a:defRPr sz="800">
                <a:solidFill>
                  <a:schemeClr val="lt2"/>
                </a:solidFill>
                <a:latin typeface="Inter Light"/>
                <a:ea typeface="Inter Light"/>
                <a:cs typeface="Inter Light"/>
                <a:sym typeface="Inter Light"/>
              </a:defRPr>
            </a:lvl9pPr>
          </a:lstStyle>
          <a:p>
            <a:pPr indent="0" lvl="0" marL="0" rtl="0" algn="ctr">
              <a:spcBef>
                <a:spcPts val="0"/>
              </a:spcBef>
              <a:spcAft>
                <a:spcPts val="0"/>
              </a:spcAft>
              <a:buNone/>
            </a:pPr>
            <a:fld id="{00000000-1234-1234-1234-123412341234}" type="slidenum">
              <a:rPr lang="en"/>
              <a:t>‹#›</a:t>
            </a:fld>
            <a:endParaRPr/>
          </a:p>
        </p:txBody>
      </p:sp>
      <p:sp>
        <p:nvSpPr>
          <p:cNvPr id="575" name="Google Shape;575;p55"/>
          <p:cNvSpPr/>
          <p:nvPr/>
        </p:nvSpPr>
        <p:spPr>
          <a:xfrm>
            <a:off x="1644650"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 sz="700">
                <a:solidFill>
                  <a:schemeClr val="lt2"/>
                </a:solidFill>
                <a:latin typeface="Inter"/>
                <a:ea typeface="Inter"/>
                <a:cs typeface="Inter"/>
                <a:sym typeface="Inter"/>
              </a:rPr>
              <a:t>Copyright ©</a:t>
            </a:r>
            <a:endParaRPr sz="700">
              <a:solidFill>
                <a:schemeClr val="lt2"/>
              </a:solidFill>
              <a:latin typeface="Inter"/>
              <a:ea typeface="Inter"/>
              <a:cs typeface="Inter"/>
              <a:sym typeface="Inter"/>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Timeline" type="titleOnly">
  <p:cSld name="TITLE_ONLY">
    <p:bg>
      <p:bgPr>
        <a:solidFill>
          <a:schemeClr val="lt1"/>
        </a:solidFill>
      </p:bgPr>
    </p:bg>
    <p:spTree>
      <p:nvGrpSpPr>
        <p:cNvPr id="576" name="Shape 576"/>
        <p:cNvGrpSpPr/>
        <p:nvPr/>
      </p:nvGrpSpPr>
      <p:grpSpPr>
        <a:xfrm>
          <a:off x="0" y="0"/>
          <a:ext cx="0" cy="0"/>
          <a:chOff x="0" y="0"/>
          <a:chExt cx="0" cy="0"/>
        </a:xfrm>
      </p:grpSpPr>
      <p:sp>
        <p:nvSpPr>
          <p:cNvPr id="577" name="Google Shape;577;p5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cxnSp>
        <p:nvCxnSpPr>
          <p:cNvPr id="578" name="Google Shape;578;p56"/>
          <p:cNvCxnSpPr/>
          <p:nvPr/>
        </p:nvCxnSpPr>
        <p:spPr>
          <a:xfrm rot="10800000">
            <a:off x="560525" y="279400"/>
            <a:ext cx="149400" cy="0"/>
          </a:xfrm>
          <a:prstGeom prst="straightConnector1">
            <a:avLst/>
          </a:prstGeom>
          <a:noFill/>
          <a:ln cap="flat" cmpd="sng" w="9525">
            <a:solidFill>
              <a:schemeClr val="dk1"/>
            </a:solidFill>
            <a:prstDash val="solid"/>
            <a:round/>
            <a:headEnd len="med" w="med" type="none"/>
            <a:tailEnd len="med" w="med" type="none"/>
          </a:ln>
        </p:spPr>
      </p:cxnSp>
      <p:sp>
        <p:nvSpPr>
          <p:cNvPr id="579" name="Google Shape;579;p56"/>
          <p:cNvSpPr txBox="1"/>
          <p:nvPr>
            <p:ph type="title"/>
          </p:nvPr>
        </p:nvSpPr>
        <p:spPr>
          <a:xfrm>
            <a:off x="452575" y="596800"/>
            <a:ext cx="6868800" cy="13392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dk2"/>
              </a:buClr>
              <a:buSzPts val="4200"/>
              <a:buFont typeface="Inter"/>
              <a:buNone/>
              <a:defRPr/>
            </a:lvl1pPr>
            <a:lvl2pPr lvl="1">
              <a:lnSpc>
                <a:spcPct val="80000"/>
              </a:lnSpc>
              <a:spcBef>
                <a:spcPts val="0"/>
              </a:spcBef>
              <a:spcAft>
                <a:spcPts val="0"/>
              </a:spcAft>
              <a:buClr>
                <a:schemeClr val="dk2"/>
              </a:buClr>
              <a:buSzPts val="4800"/>
              <a:buFont typeface="Inter"/>
              <a:buNone/>
              <a:defRPr b="1" sz="4800"/>
            </a:lvl2pPr>
            <a:lvl3pPr lvl="2">
              <a:lnSpc>
                <a:spcPct val="80000"/>
              </a:lnSpc>
              <a:spcBef>
                <a:spcPts val="0"/>
              </a:spcBef>
              <a:spcAft>
                <a:spcPts val="0"/>
              </a:spcAft>
              <a:buClr>
                <a:schemeClr val="dk2"/>
              </a:buClr>
              <a:buSzPts val="4800"/>
              <a:buFont typeface="Inter"/>
              <a:buNone/>
              <a:defRPr b="1" sz="4800"/>
            </a:lvl3pPr>
            <a:lvl4pPr lvl="3">
              <a:lnSpc>
                <a:spcPct val="80000"/>
              </a:lnSpc>
              <a:spcBef>
                <a:spcPts val="0"/>
              </a:spcBef>
              <a:spcAft>
                <a:spcPts val="0"/>
              </a:spcAft>
              <a:buClr>
                <a:schemeClr val="dk2"/>
              </a:buClr>
              <a:buSzPts val="4800"/>
              <a:buFont typeface="Inter"/>
              <a:buNone/>
              <a:defRPr b="1" sz="4800"/>
            </a:lvl4pPr>
            <a:lvl5pPr lvl="4">
              <a:lnSpc>
                <a:spcPct val="80000"/>
              </a:lnSpc>
              <a:spcBef>
                <a:spcPts val="0"/>
              </a:spcBef>
              <a:spcAft>
                <a:spcPts val="0"/>
              </a:spcAft>
              <a:buClr>
                <a:schemeClr val="dk2"/>
              </a:buClr>
              <a:buSzPts val="4800"/>
              <a:buFont typeface="Inter"/>
              <a:buNone/>
              <a:defRPr b="1" sz="4800"/>
            </a:lvl5pPr>
            <a:lvl6pPr lvl="5">
              <a:lnSpc>
                <a:spcPct val="80000"/>
              </a:lnSpc>
              <a:spcBef>
                <a:spcPts val="0"/>
              </a:spcBef>
              <a:spcAft>
                <a:spcPts val="0"/>
              </a:spcAft>
              <a:buClr>
                <a:schemeClr val="dk2"/>
              </a:buClr>
              <a:buSzPts val="4800"/>
              <a:buFont typeface="Inter"/>
              <a:buNone/>
              <a:defRPr b="1" sz="4800"/>
            </a:lvl6pPr>
            <a:lvl7pPr lvl="6">
              <a:lnSpc>
                <a:spcPct val="80000"/>
              </a:lnSpc>
              <a:spcBef>
                <a:spcPts val="0"/>
              </a:spcBef>
              <a:spcAft>
                <a:spcPts val="0"/>
              </a:spcAft>
              <a:buClr>
                <a:schemeClr val="dk2"/>
              </a:buClr>
              <a:buSzPts val="4800"/>
              <a:buFont typeface="Inter"/>
              <a:buNone/>
              <a:defRPr b="1" sz="4800"/>
            </a:lvl7pPr>
            <a:lvl8pPr lvl="7">
              <a:lnSpc>
                <a:spcPct val="80000"/>
              </a:lnSpc>
              <a:spcBef>
                <a:spcPts val="0"/>
              </a:spcBef>
              <a:spcAft>
                <a:spcPts val="0"/>
              </a:spcAft>
              <a:buClr>
                <a:schemeClr val="dk2"/>
              </a:buClr>
              <a:buSzPts val="4800"/>
              <a:buFont typeface="Inter"/>
              <a:buNone/>
              <a:defRPr b="1" sz="4800"/>
            </a:lvl8pPr>
            <a:lvl9pPr lvl="8">
              <a:lnSpc>
                <a:spcPct val="80000"/>
              </a:lnSpc>
              <a:spcBef>
                <a:spcPts val="0"/>
              </a:spcBef>
              <a:spcAft>
                <a:spcPts val="0"/>
              </a:spcAft>
              <a:buClr>
                <a:schemeClr val="dk2"/>
              </a:buClr>
              <a:buSzPts val="4800"/>
              <a:buFont typeface="Inter"/>
              <a:buNone/>
              <a:defRPr b="1" sz="4800"/>
            </a:lvl9pPr>
          </a:lstStyle>
          <a:p/>
        </p:txBody>
      </p:sp>
      <p:sp>
        <p:nvSpPr>
          <p:cNvPr id="580" name="Google Shape;580;p56"/>
          <p:cNvSpPr txBox="1"/>
          <p:nvPr>
            <p:ph idx="1" type="body"/>
          </p:nvPr>
        </p:nvSpPr>
        <p:spPr>
          <a:xfrm>
            <a:off x="589475" y="2780825"/>
            <a:ext cx="1641300" cy="17190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Clr>
                <a:schemeClr val="dk2"/>
              </a:buClr>
              <a:buSzPts val="1000"/>
              <a:buFont typeface="Inter"/>
              <a:buChar char="●"/>
              <a:defRPr sz="1000"/>
            </a:lvl1pPr>
            <a:lvl2pPr indent="-292100" lvl="1" marL="914400">
              <a:spcBef>
                <a:spcPts val="0"/>
              </a:spcBef>
              <a:spcAft>
                <a:spcPts val="0"/>
              </a:spcAft>
              <a:buClr>
                <a:schemeClr val="dk2"/>
              </a:buClr>
              <a:buSzPts val="1000"/>
              <a:buFont typeface="Inter"/>
              <a:buChar char="○"/>
              <a:defRPr sz="1000"/>
            </a:lvl2pPr>
            <a:lvl3pPr indent="-292100" lvl="2" marL="1371600">
              <a:spcBef>
                <a:spcPts val="0"/>
              </a:spcBef>
              <a:spcAft>
                <a:spcPts val="0"/>
              </a:spcAft>
              <a:buClr>
                <a:schemeClr val="dk2"/>
              </a:buClr>
              <a:buSzPts val="1000"/>
              <a:buFont typeface="Inter"/>
              <a:buChar char="■"/>
              <a:defRPr sz="1000"/>
            </a:lvl3pPr>
            <a:lvl4pPr indent="-292100" lvl="3" marL="1828800">
              <a:spcBef>
                <a:spcPts val="0"/>
              </a:spcBef>
              <a:spcAft>
                <a:spcPts val="0"/>
              </a:spcAft>
              <a:buClr>
                <a:schemeClr val="dk2"/>
              </a:buClr>
              <a:buSzPts val="1000"/>
              <a:buFont typeface="Inter"/>
              <a:buChar char="●"/>
              <a:defRPr sz="1000"/>
            </a:lvl4pPr>
            <a:lvl5pPr indent="-292100" lvl="4" marL="2286000">
              <a:spcBef>
                <a:spcPts val="0"/>
              </a:spcBef>
              <a:spcAft>
                <a:spcPts val="0"/>
              </a:spcAft>
              <a:buClr>
                <a:schemeClr val="dk2"/>
              </a:buClr>
              <a:buSzPts val="1000"/>
              <a:buFont typeface="Inter"/>
              <a:buChar char="○"/>
              <a:defRPr sz="1000"/>
            </a:lvl5pPr>
            <a:lvl6pPr indent="-292100" lvl="5" marL="2743200">
              <a:spcBef>
                <a:spcPts val="0"/>
              </a:spcBef>
              <a:spcAft>
                <a:spcPts val="0"/>
              </a:spcAft>
              <a:buClr>
                <a:schemeClr val="dk2"/>
              </a:buClr>
              <a:buSzPts val="1000"/>
              <a:buFont typeface="Inter"/>
              <a:buChar char="■"/>
              <a:defRPr sz="1000"/>
            </a:lvl6pPr>
            <a:lvl7pPr indent="-292100" lvl="6" marL="3200400">
              <a:spcBef>
                <a:spcPts val="0"/>
              </a:spcBef>
              <a:spcAft>
                <a:spcPts val="0"/>
              </a:spcAft>
              <a:buClr>
                <a:schemeClr val="dk2"/>
              </a:buClr>
              <a:buSzPts val="1000"/>
              <a:buFont typeface="Inter"/>
              <a:buChar char="●"/>
              <a:defRPr sz="1000"/>
            </a:lvl7pPr>
            <a:lvl8pPr indent="-292100" lvl="7" marL="3657600">
              <a:spcBef>
                <a:spcPts val="0"/>
              </a:spcBef>
              <a:spcAft>
                <a:spcPts val="0"/>
              </a:spcAft>
              <a:buClr>
                <a:schemeClr val="dk2"/>
              </a:buClr>
              <a:buSzPts val="1000"/>
              <a:buFont typeface="Inter"/>
              <a:buChar char="○"/>
              <a:defRPr sz="1000"/>
            </a:lvl8pPr>
            <a:lvl9pPr indent="-292100" lvl="8" marL="4114800">
              <a:spcBef>
                <a:spcPts val="0"/>
              </a:spcBef>
              <a:spcAft>
                <a:spcPts val="0"/>
              </a:spcAft>
              <a:buClr>
                <a:schemeClr val="dk2"/>
              </a:buClr>
              <a:buSzPts val="1000"/>
              <a:buFont typeface="Inter"/>
              <a:buChar char="■"/>
              <a:defRPr sz="1000"/>
            </a:lvl9pPr>
          </a:lstStyle>
          <a:p/>
        </p:txBody>
      </p:sp>
      <p:sp>
        <p:nvSpPr>
          <p:cNvPr id="581" name="Google Shape;581;p56"/>
          <p:cNvSpPr txBox="1"/>
          <p:nvPr>
            <p:ph idx="2" type="body"/>
          </p:nvPr>
        </p:nvSpPr>
        <p:spPr>
          <a:xfrm>
            <a:off x="2601850" y="2780825"/>
            <a:ext cx="1641300" cy="17190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Clr>
                <a:schemeClr val="dk2"/>
              </a:buClr>
              <a:buSzPts val="1000"/>
              <a:buFont typeface="Inter"/>
              <a:buChar char="●"/>
              <a:defRPr sz="1000"/>
            </a:lvl1pPr>
            <a:lvl2pPr indent="-292100" lvl="1" marL="914400">
              <a:spcBef>
                <a:spcPts val="0"/>
              </a:spcBef>
              <a:spcAft>
                <a:spcPts val="0"/>
              </a:spcAft>
              <a:buClr>
                <a:schemeClr val="dk2"/>
              </a:buClr>
              <a:buSzPts val="1000"/>
              <a:buFont typeface="Inter"/>
              <a:buChar char="○"/>
              <a:defRPr sz="1000"/>
            </a:lvl2pPr>
            <a:lvl3pPr indent="-292100" lvl="2" marL="1371600">
              <a:spcBef>
                <a:spcPts val="0"/>
              </a:spcBef>
              <a:spcAft>
                <a:spcPts val="0"/>
              </a:spcAft>
              <a:buClr>
                <a:schemeClr val="dk2"/>
              </a:buClr>
              <a:buSzPts val="1000"/>
              <a:buFont typeface="Inter"/>
              <a:buChar char="■"/>
              <a:defRPr sz="1000"/>
            </a:lvl3pPr>
            <a:lvl4pPr indent="-292100" lvl="3" marL="1828800">
              <a:spcBef>
                <a:spcPts val="0"/>
              </a:spcBef>
              <a:spcAft>
                <a:spcPts val="0"/>
              </a:spcAft>
              <a:buClr>
                <a:schemeClr val="dk2"/>
              </a:buClr>
              <a:buSzPts val="1000"/>
              <a:buFont typeface="Inter"/>
              <a:buChar char="●"/>
              <a:defRPr sz="1000"/>
            </a:lvl4pPr>
            <a:lvl5pPr indent="-292100" lvl="4" marL="2286000">
              <a:spcBef>
                <a:spcPts val="0"/>
              </a:spcBef>
              <a:spcAft>
                <a:spcPts val="0"/>
              </a:spcAft>
              <a:buClr>
                <a:schemeClr val="dk2"/>
              </a:buClr>
              <a:buSzPts val="1000"/>
              <a:buFont typeface="Inter"/>
              <a:buChar char="○"/>
              <a:defRPr sz="1000"/>
            </a:lvl5pPr>
            <a:lvl6pPr indent="-292100" lvl="5" marL="2743200">
              <a:spcBef>
                <a:spcPts val="0"/>
              </a:spcBef>
              <a:spcAft>
                <a:spcPts val="0"/>
              </a:spcAft>
              <a:buClr>
                <a:schemeClr val="dk2"/>
              </a:buClr>
              <a:buSzPts val="1000"/>
              <a:buFont typeface="Inter"/>
              <a:buChar char="■"/>
              <a:defRPr sz="1000"/>
            </a:lvl6pPr>
            <a:lvl7pPr indent="-292100" lvl="6" marL="3200400">
              <a:spcBef>
                <a:spcPts val="0"/>
              </a:spcBef>
              <a:spcAft>
                <a:spcPts val="0"/>
              </a:spcAft>
              <a:buClr>
                <a:schemeClr val="dk2"/>
              </a:buClr>
              <a:buSzPts val="1000"/>
              <a:buFont typeface="Inter"/>
              <a:buChar char="●"/>
              <a:defRPr sz="1000"/>
            </a:lvl7pPr>
            <a:lvl8pPr indent="-292100" lvl="7" marL="3657600">
              <a:spcBef>
                <a:spcPts val="0"/>
              </a:spcBef>
              <a:spcAft>
                <a:spcPts val="0"/>
              </a:spcAft>
              <a:buClr>
                <a:schemeClr val="dk2"/>
              </a:buClr>
              <a:buSzPts val="1000"/>
              <a:buFont typeface="Inter"/>
              <a:buChar char="○"/>
              <a:defRPr sz="1000"/>
            </a:lvl8pPr>
            <a:lvl9pPr indent="-292100" lvl="8" marL="4114800">
              <a:spcBef>
                <a:spcPts val="0"/>
              </a:spcBef>
              <a:spcAft>
                <a:spcPts val="0"/>
              </a:spcAft>
              <a:buClr>
                <a:schemeClr val="dk2"/>
              </a:buClr>
              <a:buSzPts val="1000"/>
              <a:buFont typeface="Inter"/>
              <a:buChar char="■"/>
              <a:defRPr sz="1000"/>
            </a:lvl9pPr>
          </a:lstStyle>
          <a:p/>
        </p:txBody>
      </p:sp>
      <p:sp>
        <p:nvSpPr>
          <p:cNvPr id="582" name="Google Shape;582;p56"/>
          <p:cNvSpPr txBox="1"/>
          <p:nvPr>
            <p:ph idx="3" type="body"/>
          </p:nvPr>
        </p:nvSpPr>
        <p:spPr>
          <a:xfrm>
            <a:off x="4601450" y="2780825"/>
            <a:ext cx="1641300" cy="17190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Clr>
                <a:schemeClr val="dk2"/>
              </a:buClr>
              <a:buSzPts val="1000"/>
              <a:buFont typeface="Inter"/>
              <a:buChar char="●"/>
              <a:defRPr sz="1000"/>
            </a:lvl1pPr>
            <a:lvl2pPr indent="-292100" lvl="1" marL="914400">
              <a:spcBef>
                <a:spcPts val="0"/>
              </a:spcBef>
              <a:spcAft>
                <a:spcPts val="0"/>
              </a:spcAft>
              <a:buClr>
                <a:schemeClr val="dk2"/>
              </a:buClr>
              <a:buSzPts val="1000"/>
              <a:buFont typeface="Inter"/>
              <a:buChar char="○"/>
              <a:defRPr sz="1000"/>
            </a:lvl2pPr>
            <a:lvl3pPr indent="-292100" lvl="2" marL="1371600">
              <a:spcBef>
                <a:spcPts val="0"/>
              </a:spcBef>
              <a:spcAft>
                <a:spcPts val="0"/>
              </a:spcAft>
              <a:buClr>
                <a:schemeClr val="dk2"/>
              </a:buClr>
              <a:buSzPts val="1000"/>
              <a:buFont typeface="Inter"/>
              <a:buChar char="■"/>
              <a:defRPr sz="1000"/>
            </a:lvl3pPr>
            <a:lvl4pPr indent="-292100" lvl="3" marL="1828800">
              <a:spcBef>
                <a:spcPts val="0"/>
              </a:spcBef>
              <a:spcAft>
                <a:spcPts val="0"/>
              </a:spcAft>
              <a:buClr>
                <a:schemeClr val="dk2"/>
              </a:buClr>
              <a:buSzPts val="1000"/>
              <a:buFont typeface="Inter"/>
              <a:buChar char="●"/>
              <a:defRPr sz="1000"/>
            </a:lvl4pPr>
            <a:lvl5pPr indent="-292100" lvl="4" marL="2286000">
              <a:spcBef>
                <a:spcPts val="0"/>
              </a:spcBef>
              <a:spcAft>
                <a:spcPts val="0"/>
              </a:spcAft>
              <a:buClr>
                <a:schemeClr val="dk2"/>
              </a:buClr>
              <a:buSzPts val="1000"/>
              <a:buFont typeface="Inter"/>
              <a:buChar char="○"/>
              <a:defRPr sz="1000"/>
            </a:lvl5pPr>
            <a:lvl6pPr indent="-292100" lvl="5" marL="2743200">
              <a:spcBef>
                <a:spcPts val="0"/>
              </a:spcBef>
              <a:spcAft>
                <a:spcPts val="0"/>
              </a:spcAft>
              <a:buClr>
                <a:schemeClr val="dk2"/>
              </a:buClr>
              <a:buSzPts val="1000"/>
              <a:buFont typeface="Inter"/>
              <a:buChar char="■"/>
              <a:defRPr sz="1000"/>
            </a:lvl6pPr>
            <a:lvl7pPr indent="-292100" lvl="6" marL="3200400">
              <a:spcBef>
                <a:spcPts val="0"/>
              </a:spcBef>
              <a:spcAft>
                <a:spcPts val="0"/>
              </a:spcAft>
              <a:buClr>
                <a:schemeClr val="dk2"/>
              </a:buClr>
              <a:buSzPts val="1000"/>
              <a:buFont typeface="Inter"/>
              <a:buChar char="●"/>
              <a:defRPr sz="1000"/>
            </a:lvl7pPr>
            <a:lvl8pPr indent="-292100" lvl="7" marL="3657600">
              <a:spcBef>
                <a:spcPts val="0"/>
              </a:spcBef>
              <a:spcAft>
                <a:spcPts val="0"/>
              </a:spcAft>
              <a:buClr>
                <a:schemeClr val="dk2"/>
              </a:buClr>
              <a:buSzPts val="1000"/>
              <a:buFont typeface="Inter"/>
              <a:buChar char="○"/>
              <a:defRPr sz="1000"/>
            </a:lvl8pPr>
            <a:lvl9pPr indent="-292100" lvl="8" marL="4114800">
              <a:spcBef>
                <a:spcPts val="0"/>
              </a:spcBef>
              <a:spcAft>
                <a:spcPts val="0"/>
              </a:spcAft>
              <a:buClr>
                <a:schemeClr val="dk2"/>
              </a:buClr>
              <a:buSzPts val="1000"/>
              <a:buFont typeface="Inter"/>
              <a:buChar char="■"/>
              <a:defRPr sz="1000"/>
            </a:lvl9pPr>
          </a:lstStyle>
          <a:p/>
        </p:txBody>
      </p:sp>
      <p:sp>
        <p:nvSpPr>
          <p:cNvPr id="583" name="Google Shape;583;p56"/>
          <p:cNvSpPr txBox="1"/>
          <p:nvPr>
            <p:ph idx="4" type="body"/>
          </p:nvPr>
        </p:nvSpPr>
        <p:spPr>
          <a:xfrm>
            <a:off x="6602800" y="2780825"/>
            <a:ext cx="1641300" cy="17190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Clr>
                <a:schemeClr val="dk2"/>
              </a:buClr>
              <a:buSzPts val="1000"/>
              <a:buFont typeface="Inter"/>
              <a:buChar char="●"/>
              <a:defRPr sz="1000"/>
            </a:lvl1pPr>
            <a:lvl2pPr indent="-292100" lvl="1" marL="914400">
              <a:spcBef>
                <a:spcPts val="0"/>
              </a:spcBef>
              <a:spcAft>
                <a:spcPts val="0"/>
              </a:spcAft>
              <a:buClr>
                <a:schemeClr val="dk2"/>
              </a:buClr>
              <a:buSzPts val="1000"/>
              <a:buFont typeface="Inter"/>
              <a:buChar char="○"/>
              <a:defRPr sz="1000"/>
            </a:lvl2pPr>
            <a:lvl3pPr indent="-292100" lvl="2" marL="1371600">
              <a:spcBef>
                <a:spcPts val="0"/>
              </a:spcBef>
              <a:spcAft>
                <a:spcPts val="0"/>
              </a:spcAft>
              <a:buClr>
                <a:schemeClr val="dk2"/>
              </a:buClr>
              <a:buSzPts val="1000"/>
              <a:buFont typeface="Inter"/>
              <a:buChar char="■"/>
              <a:defRPr sz="1000"/>
            </a:lvl3pPr>
            <a:lvl4pPr indent="-292100" lvl="3" marL="1828800">
              <a:spcBef>
                <a:spcPts val="0"/>
              </a:spcBef>
              <a:spcAft>
                <a:spcPts val="0"/>
              </a:spcAft>
              <a:buClr>
                <a:schemeClr val="dk2"/>
              </a:buClr>
              <a:buSzPts val="1000"/>
              <a:buFont typeface="Inter"/>
              <a:buChar char="●"/>
              <a:defRPr sz="1000"/>
            </a:lvl4pPr>
            <a:lvl5pPr indent="-292100" lvl="4" marL="2286000">
              <a:spcBef>
                <a:spcPts val="0"/>
              </a:spcBef>
              <a:spcAft>
                <a:spcPts val="0"/>
              </a:spcAft>
              <a:buClr>
                <a:schemeClr val="dk2"/>
              </a:buClr>
              <a:buSzPts val="1000"/>
              <a:buFont typeface="Inter"/>
              <a:buChar char="○"/>
              <a:defRPr sz="1000"/>
            </a:lvl5pPr>
            <a:lvl6pPr indent="-292100" lvl="5" marL="2743200">
              <a:spcBef>
                <a:spcPts val="0"/>
              </a:spcBef>
              <a:spcAft>
                <a:spcPts val="0"/>
              </a:spcAft>
              <a:buClr>
                <a:schemeClr val="dk2"/>
              </a:buClr>
              <a:buSzPts val="1000"/>
              <a:buFont typeface="Inter"/>
              <a:buChar char="■"/>
              <a:defRPr sz="1000"/>
            </a:lvl6pPr>
            <a:lvl7pPr indent="-292100" lvl="6" marL="3200400">
              <a:spcBef>
                <a:spcPts val="0"/>
              </a:spcBef>
              <a:spcAft>
                <a:spcPts val="0"/>
              </a:spcAft>
              <a:buClr>
                <a:schemeClr val="dk2"/>
              </a:buClr>
              <a:buSzPts val="1000"/>
              <a:buFont typeface="Inter"/>
              <a:buChar char="●"/>
              <a:defRPr sz="1000"/>
            </a:lvl7pPr>
            <a:lvl8pPr indent="-292100" lvl="7" marL="3657600">
              <a:spcBef>
                <a:spcPts val="0"/>
              </a:spcBef>
              <a:spcAft>
                <a:spcPts val="0"/>
              </a:spcAft>
              <a:buClr>
                <a:schemeClr val="dk2"/>
              </a:buClr>
              <a:buSzPts val="1000"/>
              <a:buFont typeface="Inter"/>
              <a:buChar char="○"/>
              <a:defRPr sz="1000"/>
            </a:lvl8pPr>
            <a:lvl9pPr indent="-292100" lvl="8" marL="4114800">
              <a:spcBef>
                <a:spcPts val="0"/>
              </a:spcBef>
              <a:spcAft>
                <a:spcPts val="0"/>
              </a:spcAft>
              <a:buClr>
                <a:schemeClr val="dk2"/>
              </a:buClr>
              <a:buSzPts val="1000"/>
              <a:buFont typeface="Inter"/>
              <a:buChar char="■"/>
              <a:defRPr sz="1000"/>
            </a:lvl9pPr>
          </a:lstStyle>
          <a:p/>
        </p:txBody>
      </p:sp>
      <p:sp>
        <p:nvSpPr>
          <p:cNvPr id="584" name="Google Shape;584;p56"/>
          <p:cNvSpPr/>
          <p:nvPr/>
        </p:nvSpPr>
        <p:spPr>
          <a:xfrm>
            <a:off x="603475" y="4749800"/>
            <a:ext cx="768000" cy="1905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chemeClr val="dk1"/>
                </a:solidFill>
                <a:latin typeface="Inter"/>
                <a:ea typeface="Inter"/>
                <a:cs typeface="Inter"/>
                <a:sym typeface="Inter"/>
              </a:rPr>
              <a:t>Confidential</a:t>
            </a:r>
            <a:endParaRPr sz="700">
              <a:solidFill>
                <a:schemeClr val="dk1"/>
              </a:solidFill>
              <a:latin typeface="Inter"/>
              <a:ea typeface="Inter"/>
              <a:cs typeface="Inter"/>
              <a:sym typeface="Inter"/>
            </a:endParaRPr>
          </a:p>
        </p:txBody>
      </p:sp>
      <p:sp>
        <p:nvSpPr>
          <p:cNvPr id="585" name="Google Shape;585;p56"/>
          <p:cNvSpPr txBox="1"/>
          <p:nvPr>
            <p:ph idx="5" type="sldNum"/>
          </p:nvPr>
        </p:nvSpPr>
        <p:spPr>
          <a:xfrm>
            <a:off x="420872" y="203200"/>
            <a:ext cx="428700" cy="393600"/>
          </a:xfrm>
          <a:prstGeom prst="rect">
            <a:avLst/>
          </a:prstGeom>
        </p:spPr>
        <p:txBody>
          <a:bodyPr anchorCtr="0" anchor="ctr" bIns="91425" lIns="91425" spcFirstLastPara="1" rIns="91425" wrap="square" tIns="91425">
            <a:normAutofit/>
          </a:bodyPr>
          <a:lstStyle>
            <a:lvl1pPr lvl="0" rtl="0" algn="ctr">
              <a:buNone/>
              <a:defRPr sz="800">
                <a:solidFill>
                  <a:schemeClr val="dk1"/>
                </a:solidFill>
                <a:latin typeface="Inter Light"/>
                <a:ea typeface="Inter Light"/>
                <a:cs typeface="Inter Light"/>
                <a:sym typeface="Inter Light"/>
              </a:defRPr>
            </a:lvl1pPr>
            <a:lvl2pPr lvl="1" rtl="0" algn="ctr">
              <a:buNone/>
              <a:defRPr sz="800">
                <a:solidFill>
                  <a:schemeClr val="dk1"/>
                </a:solidFill>
                <a:latin typeface="Inter Light"/>
                <a:ea typeface="Inter Light"/>
                <a:cs typeface="Inter Light"/>
                <a:sym typeface="Inter Light"/>
              </a:defRPr>
            </a:lvl2pPr>
            <a:lvl3pPr lvl="2" rtl="0" algn="ctr">
              <a:buNone/>
              <a:defRPr sz="800">
                <a:solidFill>
                  <a:schemeClr val="dk1"/>
                </a:solidFill>
                <a:latin typeface="Inter Light"/>
                <a:ea typeface="Inter Light"/>
                <a:cs typeface="Inter Light"/>
                <a:sym typeface="Inter Light"/>
              </a:defRPr>
            </a:lvl3pPr>
            <a:lvl4pPr lvl="3" rtl="0" algn="ctr">
              <a:buNone/>
              <a:defRPr sz="800">
                <a:solidFill>
                  <a:schemeClr val="dk1"/>
                </a:solidFill>
                <a:latin typeface="Inter Light"/>
                <a:ea typeface="Inter Light"/>
                <a:cs typeface="Inter Light"/>
                <a:sym typeface="Inter Light"/>
              </a:defRPr>
            </a:lvl4pPr>
            <a:lvl5pPr lvl="4" rtl="0" algn="ctr">
              <a:buNone/>
              <a:defRPr sz="800">
                <a:solidFill>
                  <a:schemeClr val="dk1"/>
                </a:solidFill>
                <a:latin typeface="Inter Light"/>
                <a:ea typeface="Inter Light"/>
                <a:cs typeface="Inter Light"/>
                <a:sym typeface="Inter Light"/>
              </a:defRPr>
            </a:lvl5pPr>
            <a:lvl6pPr lvl="5" rtl="0" algn="ctr">
              <a:buNone/>
              <a:defRPr sz="800">
                <a:solidFill>
                  <a:schemeClr val="dk1"/>
                </a:solidFill>
                <a:latin typeface="Inter Light"/>
                <a:ea typeface="Inter Light"/>
                <a:cs typeface="Inter Light"/>
                <a:sym typeface="Inter Light"/>
              </a:defRPr>
            </a:lvl6pPr>
            <a:lvl7pPr lvl="6" rtl="0" algn="ctr">
              <a:buNone/>
              <a:defRPr sz="800">
                <a:solidFill>
                  <a:schemeClr val="dk1"/>
                </a:solidFill>
                <a:latin typeface="Inter Light"/>
                <a:ea typeface="Inter Light"/>
                <a:cs typeface="Inter Light"/>
                <a:sym typeface="Inter Light"/>
              </a:defRPr>
            </a:lvl7pPr>
            <a:lvl8pPr lvl="7" rtl="0" algn="ctr">
              <a:buNone/>
              <a:defRPr sz="800">
                <a:solidFill>
                  <a:schemeClr val="dk1"/>
                </a:solidFill>
                <a:latin typeface="Inter Light"/>
                <a:ea typeface="Inter Light"/>
                <a:cs typeface="Inter Light"/>
                <a:sym typeface="Inter Light"/>
              </a:defRPr>
            </a:lvl8pPr>
            <a:lvl9pPr lvl="8" rtl="0" algn="ctr">
              <a:buNone/>
              <a:defRPr sz="800">
                <a:solidFill>
                  <a:schemeClr val="dk1"/>
                </a:solidFill>
                <a:latin typeface="Inter Light"/>
                <a:ea typeface="Inter Light"/>
                <a:cs typeface="Inter Light"/>
                <a:sym typeface="Inter Light"/>
              </a:defRPr>
            </a:lvl9pPr>
          </a:lstStyle>
          <a:p>
            <a:pPr indent="0" lvl="0" marL="0" rtl="0" algn="ctr">
              <a:spcBef>
                <a:spcPts val="0"/>
              </a:spcBef>
              <a:spcAft>
                <a:spcPts val="0"/>
              </a:spcAft>
              <a:buNone/>
            </a:pPr>
            <a:fld id="{00000000-1234-1234-1234-123412341234}" type="slidenum">
              <a:rPr lang="en"/>
              <a:t>‹#›</a:t>
            </a:fld>
            <a:endParaRPr/>
          </a:p>
        </p:txBody>
      </p:sp>
      <p:sp>
        <p:nvSpPr>
          <p:cNvPr id="586" name="Google Shape;586;p56"/>
          <p:cNvSpPr/>
          <p:nvPr/>
        </p:nvSpPr>
        <p:spPr>
          <a:xfrm>
            <a:off x="1644650" y="4749800"/>
            <a:ext cx="768000" cy="1905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 sz="700">
                <a:solidFill>
                  <a:schemeClr val="dk1"/>
                </a:solidFill>
                <a:latin typeface="Inter"/>
                <a:ea typeface="Inter"/>
                <a:cs typeface="Inter"/>
                <a:sym typeface="Inter"/>
              </a:rPr>
              <a:t>Copyright ©</a:t>
            </a:r>
            <a:endParaRPr sz="700">
              <a:solidFill>
                <a:schemeClr val="dk1"/>
              </a:solidFill>
              <a:latin typeface="Inter"/>
              <a:ea typeface="Inter"/>
              <a:cs typeface="Inter"/>
              <a:sym typeface="Inter"/>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etitive Advantage">
  <p:cSld name="ONE_COLUMN_TEXT">
    <p:bg>
      <p:bgPr>
        <a:solidFill>
          <a:schemeClr val="lt1"/>
        </a:solidFill>
      </p:bgPr>
    </p:bg>
    <p:spTree>
      <p:nvGrpSpPr>
        <p:cNvPr id="587" name="Shape 587"/>
        <p:cNvGrpSpPr/>
        <p:nvPr/>
      </p:nvGrpSpPr>
      <p:grpSpPr>
        <a:xfrm>
          <a:off x="0" y="0"/>
          <a:ext cx="0" cy="0"/>
          <a:chOff x="0" y="0"/>
          <a:chExt cx="0" cy="0"/>
        </a:xfrm>
      </p:grpSpPr>
      <p:sp>
        <p:nvSpPr>
          <p:cNvPr id="588" name="Google Shape;588;p5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cxnSp>
        <p:nvCxnSpPr>
          <p:cNvPr id="589" name="Google Shape;589;p57"/>
          <p:cNvCxnSpPr/>
          <p:nvPr/>
        </p:nvCxnSpPr>
        <p:spPr>
          <a:xfrm rot="10800000">
            <a:off x="560525" y="279400"/>
            <a:ext cx="149400" cy="0"/>
          </a:xfrm>
          <a:prstGeom prst="straightConnector1">
            <a:avLst/>
          </a:prstGeom>
          <a:noFill/>
          <a:ln cap="flat" cmpd="sng" w="9525">
            <a:solidFill>
              <a:schemeClr val="dk1"/>
            </a:solidFill>
            <a:prstDash val="solid"/>
            <a:round/>
            <a:headEnd len="med" w="med" type="none"/>
            <a:tailEnd len="med" w="med" type="none"/>
          </a:ln>
        </p:spPr>
      </p:cxnSp>
      <p:sp>
        <p:nvSpPr>
          <p:cNvPr id="590" name="Google Shape;590;p57"/>
          <p:cNvSpPr txBox="1"/>
          <p:nvPr>
            <p:ph type="title"/>
          </p:nvPr>
        </p:nvSpPr>
        <p:spPr>
          <a:xfrm>
            <a:off x="452575" y="596800"/>
            <a:ext cx="4418100" cy="29655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SzPts val="4200"/>
              <a:buFont typeface="Inter"/>
              <a:buNone/>
              <a:defRPr/>
            </a:lvl1pPr>
            <a:lvl2pPr lvl="1">
              <a:lnSpc>
                <a:spcPct val="80000"/>
              </a:lnSpc>
              <a:spcBef>
                <a:spcPts val="0"/>
              </a:spcBef>
              <a:spcAft>
                <a:spcPts val="0"/>
              </a:spcAft>
              <a:buSzPts val="4800"/>
              <a:buFont typeface="Inter"/>
              <a:buNone/>
              <a:defRPr b="1" sz="4800"/>
            </a:lvl2pPr>
            <a:lvl3pPr lvl="2">
              <a:lnSpc>
                <a:spcPct val="80000"/>
              </a:lnSpc>
              <a:spcBef>
                <a:spcPts val="0"/>
              </a:spcBef>
              <a:spcAft>
                <a:spcPts val="0"/>
              </a:spcAft>
              <a:buSzPts val="4800"/>
              <a:buFont typeface="Inter"/>
              <a:buNone/>
              <a:defRPr b="1" sz="4800"/>
            </a:lvl3pPr>
            <a:lvl4pPr lvl="3">
              <a:lnSpc>
                <a:spcPct val="80000"/>
              </a:lnSpc>
              <a:spcBef>
                <a:spcPts val="0"/>
              </a:spcBef>
              <a:spcAft>
                <a:spcPts val="0"/>
              </a:spcAft>
              <a:buSzPts val="4800"/>
              <a:buFont typeface="Inter"/>
              <a:buNone/>
              <a:defRPr b="1" sz="4800"/>
            </a:lvl4pPr>
            <a:lvl5pPr lvl="4">
              <a:lnSpc>
                <a:spcPct val="80000"/>
              </a:lnSpc>
              <a:spcBef>
                <a:spcPts val="0"/>
              </a:spcBef>
              <a:spcAft>
                <a:spcPts val="0"/>
              </a:spcAft>
              <a:buSzPts val="4800"/>
              <a:buFont typeface="Inter"/>
              <a:buNone/>
              <a:defRPr b="1" sz="4800"/>
            </a:lvl5pPr>
            <a:lvl6pPr lvl="5">
              <a:lnSpc>
                <a:spcPct val="80000"/>
              </a:lnSpc>
              <a:spcBef>
                <a:spcPts val="0"/>
              </a:spcBef>
              <a:spcAft>
                <a:spcPts val="0"/>
              </a:spcAft>
              <a:buSzPts val="4800"/>
              <a:buFont typeface="Inter"/>
              <a:buNone/>
              <a:defRPr b="1" sz="4800"/>
            </a:lvl6pPr>
            <a:lvl7pPr lvl="6">
              <a:lnSpc>
                <a:spcPct val="80000"/>
              </a:lnSpc>
              <a:spcBef>
                <a:spcPts val="0"/>
              </a:spcBef>
              <a:spcAft>
                <a:spcPts val="0"/>
              </a:spcAft>
              <a:buSzPts val="4800"/>
              <a:buFont typeface="Inter"/>
              <a:buNone/>
              <a:defRPr b="1" sz="4800"/>
            </a:lvl7pPr>
            <a:lvl8pPr lvl="7">
              <a:lnSpc>
                <a:spcPct val="80000"/>
              </a:lnSpc>
              <a:spcBef>
                <a:spcPts val="0"/>
              </a:spcBef>
              <a:spcAft>
                <a:spcPts val="0"/>
              </a:spcAft>
              <a:buSzPts val="4800"/>
              <a:buFont typeface="Inter"/>
              <a:buNone/>
              <a:defRPr b="1" sz="4800"/>
            </a:lvl8pPr>
            <a:lvl9pPr lvl="8">
              <a:lnSpc>
                <a:spcPct val="80000"/>
              </a:lnSpc>
              <a:spcBef>
                <a:spcPts val="0"/>
              </a:spcBef>
              <a:spcAft>
                <a:spcPts val="0"/>
              </a:spcAft>
              <a:buSzPts val="4800"/>
              <a:buFont typeface="Inter"/>
              <a:buNone/>
              <a:defRPr b="1" sz="4800"/>
            </a:lvl9pPr>
          </a:lstStyle>
          <a:p/>
        </p:txBody>
      </p:sp>
      <p:sp>
        <p:nvSpPr>
          <p:cNvPr id="591" name="Google Shape;591;p57"/>
          <p:cNvSpPr/>
          <p:nvPr>
            <p:ph idx="2" type="pic"/>
          </p:nvPr>
        </p:nvSpPr>
        <p:spPr>
          <a:xfrm>
            <a:off x="5039775" y="196800"/>
            <a:ext cx="3905400" cy="4749900"/>
          </a:xfrm>
          <a:prstGeom prst="roundRect">
            <a:avLst>
              <a:gd fmla="val 2053" name="adj"/>
            </a:avLst>
          </a:prstGeom>
          <a:noFill/>
          <a:ln>
            <a:noFill/>
          </a:ln>
        </p:spPr>
      </p:sp>
      <p:sp>
        <p:nvSpPr>
          <p:cNvPr id="592" name="Google Shape;592;p57"/>
          <p:cNvSpPr txBox="1"/>
          <p:nvPr>
            <p:ph idx="1" type="body"/>
          </p:nvPr>
        </p:nvSpPr>
        <p:spPr>
          <a:xfrm>
            <a:off x="452575" y="1966775"/>
            <a:ext cx="3212700" cy="20802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Font typeface="Inter"/>
              <a:buChar char="●"/>
              <a:defRPr/>
            </a:lvl1pPr>
            <a:lvl2pPr indent="-304800" lvl="1" marL="914400">
              <a:spcBef>
                <a:spcPts val="0"/>
              </a:spcBef>
              <a:spcAft>
                <a:spcPts val="0"/>
              </a:spcAft>
              <a:buSzPts val="1200"/>
              <a:buFont typeface="Inter"/>
              <a:buChar char="○"/>
              <a:defRPr/>
            </a:lvl2pPr>
            <a:lvl3pPr indent="-304800" lvl="2" marL="1371600">
              <a:spcBef>
                <a:spcPts val="0"/>
              </a:spcBef>
              <a:spcAft>
                <a:spcPts val="0"/>
              </a:spcAft>
              <a:buSzPts val="1200"/>
              <a:buFont typeface="Inter"/>
              <a:buChar char="■"/>
              <a:defRPr/>
            </a:lvl3pPr>
            <a:lvl4pPr indent="-304800" lvl="3" marL="1828800">
              <a:spcBef>
                <a:spcPts val="0"/>
              </a:spcBef>
              <a:spcAft>
                <a:spcPts val="0"/>
              </a:spcAft>
              <a:buSzPts val="1200"/>
              <a:buFont typeface="Inter"/>
              <a:buChar char="●"/>
              <a:defRPr/>
            </a:lvl4pPr>
            <a:lvl5pPr indent="-304800" lvl="4" marL="2286000">
              <a:spcBef>
                <a:spcPts val="0"/>
              </a:spcBef>
              <a:spcAft>
                <a:spcPts val="0"/>
              </a:spcAft>
              <a:buSzPts val="1200"/>
              <a:buFont typeface="Inter"/>
              <a:buChar char="○"/>
              <a:defRPr/>
            </a:lvl5pPr>
            <a:lvl6pPr indent="-304800" lvl="5" marL="2743200">
              <a:spcBef>
                <a:spcPts val="0"/>
              </a:spcBef>
              <a:spcAft>
                <a:spcPts val="0"/>
              </a:spcAft>
              <a:buSzPts val="1200"/>
              <a:buFont typeface="Inter"/>
              <a:buChar char="■"/>
              <a:defRPr/>
            </a:lvl6pPr>
            <a:lvl7pPr indent="-304800" lvl="6" marL="3200400">
              <a:spcBef>
                <a:spcPts val="0"/>
              </a:spcBef>
              <a:spcAft>
                <a:spcPts val="0"/>
              </a:spcAft>
              <a:buSzPts val="1200"/>
              <a:buFont typeface="Inter"/>
              <a:buChar char="●"/>
              <a:defRPr/>
            </a:lvl7pPr>
            <a:lvl8pPr indent="-304800" lvl="7" marL="3657600">
              <a:spcBef>
                <a:spcPts val="0"/>
              </a:spcBef>
              <a:spcAft>
                <a:spcPts val="0"/>
              </a:spcAft>
              <a:buSzPts val="1200"/>
              <a:buFont typeface="Inter"/>
              <a:buChar char="○"/>
              <a:defRPr/>
            </a:lvl8pPr>
            <a:lvl9pPr indent="-304800" lvl="8" marL="4114800">
              <a:spcBef>
                <a:spcPts val="0"/>
              </a:spcBef>
              <a:spcAft>
                <a:spcPts val="0"/>
              </a:spcAft>
              <a:buSzPts val="1200"/>
              <a:buFont typeface="Inter"/>
              <a:buChar char="■"/>
              <a:defRPr/>
            </a:lvl9pPr>
          </a:lstStyle>
          <a:p/>
        </p:txBody>
      </p:sp>
      <p:sp>
        <p:nvSpPr>
          <p:cNvPr id="593" name="Google Shape;593;p57"/>
          <p:cNvSpPr/>
          <p:nvPr/>
        </p:nvSpPr>
        <p:spPr>
          <a:xfrm>
            <a:off x="603475" y="4749800"/>
            <a:ext cx="768000" cy="1905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chemeClr val="dk1"/>
                </a:solidFill>
                <a:latin typeface="Inter"/>
                <a:ea typeface="Inter"/>
                <a:cs typeface="Inter"/>
                <a:sym typeface="Inter"/>
              </a:rPr>
              <a:t>Confidential</a:t>
            </a:r>
            <a:endParaRPr sz="700">
              <a:solidFill>
                <a:schemeClr val="dk1"/>
              </a:solidFill>
              <a:latin typeface="Inter"/>
              <a:ea typeface="Inter"/>
              <a:cs typeface="Inter"/>
              <a:sym typeface="Inter"/>
            </a:endParaRPr>
          </a:p>
        </p:txBody>
      </p:sp>
      <p:sp>
        <p:nvSpPr>
          <p:cNvPr id="594" name="Google Shape;594;p57"/>
          <p:cNvSpPr txBox="1"/>
          <p:nvPr>
            <p:ph idx="3" type="sldNum"/>
          </p:nvPr>
        </p:nvSpPr>
        <p:spPr>
          <a:xfrm>
            <a:off x="420872" y="203200"/>
            <a:ext cx="428700" cy="393600"/>
          </a:xfrm>
          <a:prstGeom prst="rect">
            <a:avLst/>
          </a:prstGeom>
        </p:spPr>
        <p:txBody>
          <a:bodyPr anchorCtr="0" anchor="ctr" bIns="91425" lIns="91425" spcFirstLastPara="1" rIns="91425" wrap="square" tIns="91425">
            <a:normAutofit/>
          </a:bodyPr>
          <a:lstStyle>
            <a:lvl1pPr lvl="0" rtl="0" algn="ctr">
              <a:buNone/>
              <a:defRPr sz="800">
                <a:solidFill>
                  <a:schemeClr val="dk1"/>
                </a:solidFill>
                <a:latin typeface="Inter Light"/>
                <a:ea typeface="Inter Light"/>
                <a:cs typeface="Inter Light"/>
                <a:sym typeface="Inter Light"/>
              </a:defRPr>
            </a:lvl1pPr>
            <a:lvl2pPr lvl="1" rtl="0" algn="ctr">
              <a:buNone/>
              <a:defRPr sz="800">
                <a:solidFill>
                  <a:schemeClr val="dk1"/>
                </a:solidFill>
                <a:latin typeface="Inter Light"/>
                <a:ea typeface="Inter Light"/>
                <a:cs typeface="Inter Light"/>
                <a:sym typeface="Inter Light"/>
              </a:defRPr>
            </a:lvl2pPr>
            <a:lvl3pPr lvl="2" rtl="0" algn="ctr">
              <a:buNone/>
              <a:defRPr sz="800">
                <a:solidFill>
                  <a:schemeClr val="dk1"/>
                </a:solidFill>
                <a:latin typeface="Inter Light"/>
                <a:ea typeface="Inter Light"/>
                <a:cs typeface="Inter Light"/>
                <a:sym typeface="Inter Light"/>
              </a:defRPr>
            </a:lvl3pPr>
            <a:lvl4pPr lvl="3" rtl="0" algn="ctr">
              <a:buNone/>
              <a:defRPr sz="800">
                <a:solidFill>
                  <a:schemeClr val="dk1"/>
                </a:solidFill>
                <a:latin typeface="Inter Light"/>
                <a:ea typeface="Inter Light"/>
                <a:cs typeface="Inter Light"/>
                <a:sym typeface="Inter Light"/>
              </a:defRPr>
            </a:lvl4pPr>
            <a:lvl5pPr lvl="4" rtl="0" algn="ctr">
              <a:buNone/>
              <a:defRPr sz="800">
                <a:solidFill>
                  <a:schemeClr val="dk1"/>
                </a:solidFill>
                <a:latin typeface="Inter Light"/>
                <a:ea typeface="Inter Light"/>
                <a:cs typeface="Inter Light"/>
                <a:sym typeface="Inter Light"/>
              </a:defRPr>
            </a:lvl5pPr>
            <a:lvl6pPr lvl="5" rtl="0" algn="ctr">
              <a:buNone/>
              <a:defRPr sz="800">
                <a:solidFill>
                  <a:schemeClr val="dk1"/>
                </a:solidFill>
                <a:latin typeface="Inter Light"/>
                <a:ea typeface="Inter Light"/>
                <a:cs typeface="Inter Light"/>
                <a:sym typeface="Inter Light"/>
              </a:defRPr>
            </a:lvl6pPr>
            <a:lvl7pPr lvl="6" rtl="0" algn="ctr">
              <a:buNone/>
              <a:defRPr sz="800">
                <a:solidFill>
                  <a:schemeClr val="dk1"/>
                </a:solidFill>
                <a:latin typeface="Inter Light"/>
                <a:ea typeface="Inter Light"/>
                <a:cs typeface="Inter Light"/>
                <a:sym typeface="Inter Light"/>
              </a:defRPr>
            </a:lvl7pPr>
            <a:lvl8pPr lvl="7" rtl="0" algn="ctr">
              <a:buNone/>
              <a:defRPr sz="800">
                <a:solidFill>
                  <a:schemeClr val="dk1"/>
                </a:solidFill>
                <a:latin typeface="Inter Light"/>
                <a:ea typeface="Inter Light"/>
                <a:cs typeface="Inter Light"/>
                <a:sym typeface="Inter Light"/>
              </a:defRPr>
            </a:lvl8pPr>
            <a:lvl9pPr lvl="8" rtl="0" algn="ctr">
              <a:buNone/>
              <a:defRPr sz="800">
                <a:solidFill>
                  <a:schemeClr val="dk1"/>
                </a:solidFill>
                <a:latin typeface="Inter Light"/>
                <a:ea typeface="Inter Light"/>
                <a:cs typeface="Inter Light"/>
                <a:sym typeface="Inter Light"/>
              </a:defRPr>
            </a:lvl9pPr>
          </a:lstStyle>
          <a:p>
            <a:pPr indent="0" lvl="0" marL="0" rtl="0" algn="ctr">
              <a:spcBef>
                <a:spcPts val="0"/>
              </a:spcBef>
              <a:spcAft>
                <a:spcPts val="0"/>
              </a:spcAft>
              <a:buNone/>
            </a:pPr>
            <a:fld id="{00000000-1234-1234-1234-123412341234}" type="slidenum">
              <a:rPr lang="en"/>
              <a:t>‹#›</a:t>
            </a:fld>
            <a:endParaRPr/>
          </a:p>
        </p:txBody>
      </p:sp>
      <p:sp>
        <p:nvSpPr>
          <p:cNvPr id="595" name="Google Shape;595;p57"/>
          <p:cNvSpPr/>
          <p:nvPr/>
        </p:nvSpPr>
        <p:spPr>
          <a:xfrm>
            <a:off x="1644650" y="4749800"/>
            <a:ext cx="768000" cy="1905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 sz="700">
                <a:solidFill>
                  <a:schemeClr val="dk1"/>
                </a:solidFill>
                <a:latin typeface="Inter"/>
                <a:ea typeface="Inter"/>
                <a:cs typeface="Inter"/>
                <a:sym typeface="Inter"/>
              </a:rPr>
              <a:t>Copyright ©</a:t>
            </a:r>
            <a:endParaRPr sz="700">
              <a:solidFill>
                <a:schemeClr val="dk1"/>
              </a:solidFill>
              <a:latin typeface="Inter"/>
              <a:ea typeface="Inter"/>
              <a:cs typeface="Inter"/>
              <a:sym typeface="Inter"/>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eet the Team">
  <p:cSld name="MAIN_POINT">
    <p:bg>
      <p:bgPr>
        <a:solidFill>
          <a:schemeClr val="dk1"/>
        </a:solidFill>
      </p:bgPr>
    </p:bg>
    <p:spTree>
      <p:nvGrpSpPr>
        <p:cNvPr id="596" name="Shape 596"/>
        <p:cNvGrpSpPr/>
        <p:nvPr/>
      </p:nvGrpSpPr>
      <p:grpSpPr>
        <a:xfrm>
          <a:off x="0" y="0"/>
          <a:ext cx="0" cy="0"/>
          <a:chOff x="0" y="0"/>
          <a:chExt cx="0" cy="0"/>
        </a:xfrm>
      </p:grpSpPr>
      <p:sp>
        <p:nvSpPr>
          <p:cNvPr id="597" name="Google Shape;597;p58"/>
          <p:cNvSpPr/>
          <p:nvPr>
            <p:ph idx="2" type="pic"/>
          </p:nvPr>
        </p:nvSpPr>
        <p:spPr>
          <a:xfrm>
            <a:off x="566350" y="1569300"/>
            <a:ext cx="1466400" cy="1570200"/>
          </a:xfrm>
          <a:prstGeom prst="roundRect">
            <a:avLst>
              <a:gd fmla="val 6320" name="adj"/>
            </a:avLst>
          </a:prstGeom>
          <a:noFill/>
          <a:ln>
            <a:noFill/>
          </a:ln>
        </p:spPr>
      </p:sp>
      <p:sp>
        <p:nvSpPr>
          <p:cNvPr id="598" name="Google Shape;598;p58"/>
          <p:cNvSpPr/>
          <p:nvPr>
            <p:ph idx="3" type="pic"/>
          </p:nvPr>
        </p:nvSpPr>
        <p:spPr>
          <a:xfrm>
            <a:off x="2588275" y="1569300"/>
            <a:ext cx="1466400" cy="1570200"/>
          </a:xfrm>
          <a:prstGeom prst="roundRect">
            <a:avLst>
              <a:gd fmla="val 6320" name="adj"/>
            </a:avLst>
          </a:prstGeom>
          <a:noFill/>
          <a:ln>
            <a:noFill/>
          </a:ln>
        </p:spPr>
      </p:sp>
      <p:sp>
        <p:nvSpPr>
          <p:cNvPr id="599" name="Google Shape;599;p58"/>
          <p:cNvSpPr/>
          <p:nvPr>
            <p:ph idx="4" type="pic"/>
          </p:nvPr>
        </p:nvSpPr>
        <p:spPr>
          <a:xfrm>
            <a:off x="4613113" y="1569300"/>
            <a:ext cx="1466400" cy="1570200"/>
          </a:xfrm>
          <a:prstGeom prst="roundRect">
            <a:avLst>
              <a:gd fmla="val 6320" name="adj"/>
            </a:avLst>
          </a:prstGeom>
          <a:noFill/>
          <a:ln>
            <a:noFill/>
          </a:ln>
        </p:spPr>
      </p:sp>
      <p:sp>
        <p:nvSpPr>
          <p:cNvPr id="600" name="Google Shape;600;p58"/>
          <p:cNvSpPr/>
          <p:nvPr>
            <p:ph idx="5" type="pic"/>
          </p:nvPr>
        </p:nvSpPr>
        <p:spPr>
          <a:xfrm>
            <a:off x="6637950" y="1569300"/>
            <a:ext cx="1466400" cy="1570200"/>
          </a:xfrm>
          <a:prstGeom prst="roundRect">
            <a:avLst>
              <a:gd fmla="val 6320" name="adj"/>
            </a:avLst>
          </a:prstGeom>
          <a:noFill/>
          <a:ln>
            <a:noFill/>
          </a:ln>
        </p:spPr>
      </p:sp>
      <p:cxnSp>
        <p:nvCxnSpPr>
          <p:cNvPr id="601" name="Google Shape;601;p58"/>
          <p:cNvCxnSpPr/>
          <p:nvPr/>
        </p:nvCxnSpPr>
        <p:spPr>
          <a:xfrm rot="10800000">
            <a:off x="560525" y="279400"/>
            <a:ext cx="149400" cy="0"/>
          </a:xfrm>
          <a:prstGeom prst="straightConnector1">
            <a:avLst/>
          </a:prstGeom>
          <a:noFill/>
          <a:ln cap="flat" cmpd="sng" w="9525">
            <a:solidFill>
              <a:schemeClr val="lt2"/>
            </a:solidFill>
            <a:prstDash val="solid"/>
            <a:round/>
            <a:headEnd len="med" w="med" type="none"/>
            <a:tailEnd len="med" w="med" type="none"/>
          </a:ln>
        </p:spPr>
      </p:cxnSp>
      <p:sp>
        <p:nvSpPr>
          <p:cNvPr id="602" name="Google Shape;602;p58"/>
          <p:cNvSpPr txBox="1"/>
          <p:nvPr>
            <p:ph type="title"/>
          </p:nvPr>
        </p:nvSpPr>
        <p:spPr>
          <a:xfrm>
            <a:off x="450850" y="596800"/>
            <a:ext cx="6767700" cy="18288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lt1"/>
              </a:buClr>
              <a:buSzPts val="4200"/>
              <a:buFont typeface="Inter"/>
              <a:buNone/>
              <a:defRPr>
                <a:solidFill>
                  <a:schemeClr val="lt1"/>
                </a:solidFill>
              </a:defRPr>
            </a:lvl1pPr>
            <a:lvl2pPr lvl="1">
              <a:lnSpc>
                <a:spcPct val="80000"/>
              </a:lnSpc>
              <a:spcBef>
                <a:spcPts val="0"/>
              </a:spcBef>
              <a:spcAft>
                <a:spcPts val="0"/>
              </a:spcAft>
              <a:buClr>
                <a:schemeClr val="lt1"/>
              </a:buClr>
              <a:buSzPts val="4800"/>
              <a:buNone/>
              <a:defRPr sz="4800">
                <a:solidFill>
                  <a:schemeClr val="lt1"/>
                </a:solidFill>
              </a:defRPr>
            </a:lvl2pPr>
            <a:lvl3pPr lvl="2">
              <a:lnSpc>
                <a:spcPct val="80000"/>
              </a:lnSpc>
              <a:spcBef>
                <a:spcPts val="0"/>
              </a:spcBef>
              <a:spcAft>
                <a:spcPts val="0"/>
              </a:spcAft>
              <a:buClr>
                <a:schemeClr val="lt1"/>
              </a:buClr>
              <a:buSzPts val="4800"/>
              <a:buNone/>
              <a:defRPr sz="4800">
                <a:solidFill>
                  <a:schemeClr val="lt1"/>
                </a:solidFill>
              </a:defRPr>
            </a:lvl3pPr>
            <a:lvl4pPr lvl="3">
              <a:lnSpc>
                <a:spcPct val="80000"/>
              </a:lnSpc>
              <a:spcBef>
                <a:spcPts val="0"/>
              </a:spcBef>
              <a:spcAft>
                <a:spcPts val="0"/>
              </a:spcAft>
              <a:buClr>
                <a:schemeClr val="lt1"/>
              </a:buClr>
              <a:buSzPts val="4800"/>
              <a:buNone/>
              <a:defRPr sz="4800">
                <a:solidFill>
                  <a:schemeClr val="lt1"/>
                </a:solidFill>
              </a:defRPr>
            </a:lvl4pPr>
            <a:lvl5pPr lvl="4">
              <a:lnSpc>
                <a:spcPct val="80000"/>
              </a:lnSpc>
              <a:spcBef>
                <a:spcPts val="0"/>
              </a:spcBef>
              <a:spcAft>
                <a:spcPts val="0"/>
              </a:spcAft>
              <a:buClr>
                <a:schemeClr val="lt1"/>
              </a:buClr>
              <a:buSzPts val="4800"/>
              <a:buNone/>
              <a:defRPr sz="4800">
                <a:solidFill>
                  <a:schemeClr val="lt1"/>
                </a:solidFill>
              </a:defRPr>
            </a:lvl5pPr>
            <a:lvl6pPr lvl="5">
              <a:lnSpc>
                <a:spcPct val="80000"/>
              </a:lnSpc>
              <a:spcBef>
                <a:spcPts val="0"/>
              </a:spcBef>
              <a:spcAft>
                <a:spcPts val="0"/>
              </a:spcAft>
              <a:buClr>
                <a:schemeClr val="lt1"/>
              </a:buClr>
              <a:buSzPts val="4800"/>
              <a:buNone/>
              <a:defRPr sz="4800">
                <a:solidFill>
                  <a:schemeClr val="lt1"/>
                </a:solidFill>
              </a:defRPr>
            </a:lvl6pPr>
            <a:lvl7pPr lvl="6">
              <a:lnSpc>
                <a:spcPct val="80000"/>
              </a:lnSpc>
              <a:spcBef>
                <a:spcPts val="0"/>
              </a:spcBef>
              <a:spcAft>
                <a:spcPts val="0"/>
              </a:spcAft>
              <a:buClr>
                <a:schemeClr val="lt1"/>
              </a:buClr>
              <a:buSzPts val="4800"/>
              <a:buNone/>
              <a:defRPr sz="4800">
                <a:solidFill>
                  <a:schemeClr val="lt1"/>
                </a:solidFill>
              </a:defRPr>
            </a:lvl7pPr>
            <a:lvl8pPr lvl="7">
              <a:lnSpc>
                <a:spcPct val="80000"/>
              </a:lnSpc>
              <a:spcBef>
                <a:spcPts val="0"/>
              </a:spcBef>
              <a:spcAft>
                <a:spcPts val="0"/>
              </a:spcAft>
              <a:buClr>
                <a:schemeClr val="lt1"/>
              </a:buClr>
              <a:buSzPts val="4800"/>
              <a:buNone/>
              <a:defRPr sz="4800">
                <a:solidFill>
                  <a:schemeClr val="lt1"/>
                </a:solidFill>
              </a:defRPr>
            </a:lvl8pPr>
            <a:lvl9pPr lvl="8">
              <a:lnSpc>
                <a:spcPct val="80000"/>
              </a:lnSpc>
              <a:spcBef>
                <a:spcPts val="0"/>
              </a:spcBef>
              <a:spcAft>
                <a:spcPts val="0"/>
              </a:spcAft>
              <a:buClr>
                <a:schemeClr val="lt1"/>
              </a:buClr>
              <a:buSzPts val="4800"/>
              <a:buNone/>
              <a:defRPr sz="4800">
                <a:solidFill>
                  <a:schemeClr val="lt1"/>
                </a:solidFill>
              </a:defRPr>
            </a:lvl9pPr>
          </a:lstStyle>
          <a:p/>
        </p:txBody>
      </p:sp>
      <p:sp>
        <p:nvSpPr>
          <p:cNvPr id="603" name="Google Shape;603;p58"/>
          <p:cNvSpPr txBox="1"/>
          <p:nvPr>
            <p:ph idx="1" type="subTitle"/>
          </p:nvPr>
        </p:nvSpPr>
        <p:spPr>
          <a:xfrm>
            <a:off x="566350" y="3190975"/>
            <a:ext cx="1466400" cy="7722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600"/>
              <a:buFont typeface="Inter SemiBold"/>
              <a:buNone/>
              <a:defRPr sz="1600">
                <a:solidFill>
                  <a:schemeClr val="lt1"/>
                </a:solidFill>
              </a:defRPr>
            </a:lvl1pPr>
            <a:lvl2pPr lvl="1" algn="ctr">
              <a:spcBef>
                <a:spcPts val="0"/>
              </a:spcBef>
              <a:spcAft>
                <a:spcPts val="0"/>
              </a:spcAft>
              <a:buClr>
                <a:schemeClr val="lt1"/>
              </a:buClr>
              <a:buSzPts val="1600"/>
              <a:buFont typeface="Inter SemiBold"/>
              <a:buNone/>
              <a:defRPr sz="1600">
                <a:solidFill>
                  <a:schemeClr val="lt1"/>
                </a:solidFill>
              </a:defRPr>
            </a:lvl2pPr>
            <a:lvl3pPr lvl="2" algn="ctr">
              <a:spcBef>
                <a:spcPts val="0"/>
              </a:spcBef>
              <a:spcAft>
                <a:spcPts val="0"/>
              </a:spcAft>
              <a:buClr>
                <a:schemeClr val="lt1"/>
              </a:buClr>
              <a:buSzPts val="1600"/>
              <a:buFont typeface="Inter SemiBold"/>
              <a:buNone/>
              <a:defRPr sz="1600">
                <a:solidFill>
                  <a:schemeClr val="lt1"/>
                </a:solidFill>
              </a:defRPr>
            </a:lvl3pPr>
            <a:lvl4pPr lvl="3" algn="ctr">
              <a:spcBef>
                <a:spcPts val="0"/>
              </a:spcBef>
              <a:spcAft>
                <a:spcPts val="0"/>
              </a:spcAft>
              <a:buClr>
                <a:schemeClr val="lt1"/>
              </a:buClr>
              <a:buSzPts val="1600"/>
              <a:buFont typeface="Inter SemiBold"/>
              <a:buNone/>
              <a:defRPr sz="1600">
                <a:solidFill>
                  <a:schemeClr val="lt1"/>
                </a:solidFill>
              </a:defRPr>
            </a:lvl4pPr>
            <a:lvl5pPr lvl="4" algn="ctr">
              <a:spcBef>
                <a:spcPts val="0"/>
              </a:spcBef>
              <a:spcAft>
                <a:spcPts val="0"/>
              </a:spcAft>
              <a:buClr>
                <a:schemeClr val="lt1"/>
              </a:buClr>
              <a:buSzPts val="1600"/>
              <a:buFont typeface="Inter SemiBold"/>
              <a:buNone/>
              <a:defRPr sz="1600">
                <a:solidFill>
                  <a:schemeClr val="lt1"/>
                </a:solidFill>
              </a:defRPr>
            </a:lvl5pPr>
            <a:lvl6pPr lvl="5" algn="ctr">
              <a:spcBef>
                <a:spcPts val="0"/>
              </a:spcBef>
              <a:spcAft>
                <a:spcPts val="0"/>
              </a:spcAft>
              <a:buClr>
                <a:schemeClr val="lt1"/>
              </a:buClr>
              <a:buSzPts val="1600"/>
              <a:buFont typeface="Inter SemiBold"/>
              <a:buNone/>
              <a:defRPr sz="1600">
                <a:solidFill>
                  <a:schemeClr val="lt1"/>
                </a:solidFill>
              </a:defRPr>
            </a:lvl6pPr>
            <a:lvl7pPr lvl="6" algn="ctr">
              <a:spcBef>
                <a:spcPts val="0"/>
              </a:spcBef>
              <a:spcAft>
                <a:spcPts val="0"/>
              </a:spcAft>
              <a:buClr>
                <a:schemeClr val="lt1"/>
              </a:buClr>
              <a:buSzPts val="1600"/>
              <a:buFont typeface="Inter SemiBold"/>
              <a:buNone/>
              <a:defRPr sz="1600">
                <a:solidFill>
                  <a:schemeClr val="lt1"/>
                </a:solidFill>
              </a:defRPr>
            </a:lvl7pPr>
            <a:lvl8pPr lvl="7" algn="ctr">
              <a:spcBef>
                <a:spcPts val="0"/>
              </a:spcBef>
              <a:spcAft>
                <a:spcPts val="0"/>
              </a:spcAft>
              <a:buClr>
                <a:schemeClr val="lt1"/>
              </a:buClr>
              <a:buSzPts val="1600"/>
              <a:buFont typeface="Inter SemiBold"/>
              <a:buNone/>
              <a:defRPr sz="1600">
                <a:solidFill>
                  <a:schemeClr val="lt1"/>
                </a:solidFill>
              </a:defRPr>
            </a:lvl8pPr>
            <a:lvl9pPr lvl="8" algn="ctr">
              <a:spcBef>
                <a:spcPts val="0"/>
              </a:spcBef>
              <a:spcAft>
                <a:spcPts val="0"/>
              </a:spcAft>
              <a:buClr>
                <a:schemeClr val="lt1"/>
              </a:buClr>
              <a:buSzPts val="1600"/>
              <a:buFont typeface="Inter SemiBold"/>
              <a:buNone/>
              <a:defRPr sz="1600">
                <a:solidFill>
                  <a:schemeClr val="lt1"/>
                </a:solidFill>
              </a:defRPr>
            </a:lvl9pPr>
          </a:lstStyle>
          <a:p/>
        </p:txBody>
      </p:sp>
      <p:sp>
        <p:nvSpPr>
          <p:cNvPr id="604" name="Google Shape;604;p58"/>
          <p:cNvSpPr txBox="1"/>
          <p:nvPr>
            <p:ph idx="6" type="subTitle"/>
          </p:nvPr>
        </p:nvSpPr>
        <p:spPr>
          <a:xfrm>
            <a:off x="2588275" y="3190975"/>
            <a:ext cx="1466400" cy="7722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600"/>
              <a:buFont typeface="Inter SemiBold"/>
              <a:buNone/>
              <a:defRPr sz="1600">
                <a:solidFill>
                  <a:schemeClr val="lt1"/>
                </a:solidFill>
              </a:defRPr>
            </a:lvl1pPr>
            <a:lvl2pPr lvl="1" algn="ctr">
              <a:spcBef>
                <a:spcPts val="0"/>
              </a:spcBef>
              <a:spcAft>
                <a:spcPts val="0"/>
              </a:spcAft>
              <a:buClr>
                <a:schemeClr val="lt1"/>
              </a:buClr>
              <a:buSzPts val="1600"/>
              <a:buFont typeface="Inter SemiBold"/>
              <a:buNone/>
              <a:defRPr sz="1600">
                <a:solidFill>
                  <a:schemeClr val="lt1"/>
                </a:solidFill>
              </a:defRPr>
            </a:lvl2pPr>
            <a:lvl3pPr lvl="2" algn="ctr">
              <a:spcBef>
                <a:spcPts val="0"/>
              </a:spcBef>
              <a:spcAft>
                <a:spcPts val="0"/>
              </a:spcAft>
              <a:buClr>
                <a:schemeClr val="lt1"/>
              </a:buClr>
              <a:buSzPts val="1600"/>
              <a:buFont typeface="Inter SemiBold"/>
              <a:buNone/>
              <a:defRPr sz="1600">
                <a:solidFill>
                  <a:schemeClr val="lt1"/>
                </a:solidFill>
              </a:defRPr>
            </a:lvl3pPr>
            <a:lvl4pPr lvl="3" algn="ctr">
              <a:spcBef>
                <a:spcPts val="0"/>
              </a:spcBef>
              <a:spcAft>
                <a:spcPts val="0"/>
              </a:spcAft>
              <a:buClr>
                <a:schemeClr val="lt1"/>
              </a:buClr>
              <a:buSzPts val="1600"/>
              <a:buFont typeface="Inter SemiBold"/>
              <a:buNone/>
              <a:defRPr sz="1600">
                <a:solidFill>
                  <a:schemeClr val="lt1"/>
                </a:solidFill>
              </a:defRPr>
            </a:lvl4pPr>
            <a:lvl5pPr lvl="4" algn="ctr">
              <a:spcBef>
                <a:spcPts val="0"/>
              </a:spcBef>
              <a:spcAft>
                <a:spcPts val="0"/>
              </a:spcAft>
              <a:buClr>
                <a:schemeClr val="lt1"/>
              </a:buClr>
              <a:buSzPts val="1600"/>
              <a:buFont typeface="Inter SemiBold"/>
              <a:buNone/>
              <a:defRPr sz="1600">
                <a:solidFill>
                  <a:schemeClr val="lt1"/>
                </a:solidFill>
              </a:defRPr>
            </a:lvl5pPr>
            <a:lvl6pPr lvl="5" algn="ctr">
              <a:spcBef>
                <a:spcPts val="0"/>
              </a:spcBef>
              <a:spcAft>
                <a:spcPts val="0"/>
              </a:spcAft>
              <a:buClr>
                <a:schemeClr val="lt1"/>
              </a:buClr>
              <a:buSzPts val="1600"/>
              <a:buFont typeface="Inter SemiBold"/>
              <a:buNone/>
              <a:defRPr sz="1600">
                <a:solidFill>
                  <a:schemeClr val="lt1"/>
                </a:solidFill>
              </a:defRPr>
            </a:lvl6pPr>
            <a:lvl7pPr lvl="6" algn="ctr">
              <a:spcBef>
                <a:spcPts val="0"/>
              </a:spcBef>
              <a:spcAft>
                <a:spcPts val="0"/>
              </a:spcAft>
              <a:buClr>
                <a:schemeClr val="lt1"/>
              </a:buClr>
              <a:buSzPts val="1600"/>
              <a:buFont typeface="Inter SemiBold"/>
              <a:buNone/>
              <a:defRPr sz="1600">
                <a:solidFill>
                  <a:schemeClr val="lt1"/>
                </a:solidFill>
              </a:defRPr>
            </a:lvl7pPr>
            <a:lvl8pPr lvl="7" algn="ctr">
              <a:spcBef>
                <a:spcPts val="0"/>
              </a:spcBef>
              <a:spcAft>
                <a:spcPts val="0"/>
              </a:spcAft>
              <a:buClr>
                <a:schemeClr val="lt1"/>
              </a:buClr>
              <a:buSzPts val="1600"/>
              <a:buFont typeface="Inter SemiBold"/>
              <a:buNone/>
              <a:defRPr sz="1600">
                <a:solidFill>
                  <a:schemeClr val="lt1"/>
                </a:solidFill>
              </a:defRPr>
            </a:lvl8pPr>
            <a:lvl9pPr lvl="8" algn="ctr">
              <a:spcBef>
                <a:spcPts val="0"/>
              </a:spcBef>
              <a:spcAft>
                <a:spcPts val="0"/>
              </a:spcAft>
              <a:buClr>
                <a:schemeClr val="lt1"/>
              </a:buClr>
              <a:buSzPts val="1600"/>
              <a:buFont typeface="Inter SemiBold"/>
              <a:buNone/>
              <a:defRPr sz="1600">
                <a:solidFill>
                  <a:schemeClr val="lt1"/>
                </a:solidFill>
              </a:defRPr>
            </a:lvl9pPr>
          </a:lstStyle>
          <a:p/>
        </p:txBody>
      </p:sp>
      <p:sp>
        <p:nvSpPr>
          <p:cNvPr id="605" name="Google Shape;605;p58"/>
          <p:cNvSpPr txBox="1"/>
          <p:nvPr>
            <p:ph idx="7" type="subTitle"/>
          </p:nvPr>
        </p:nvSpPr>
        <p:spPr>
          <a:xfrm>
            <a:off x="4613113" y="3190975"/>
            <a:ext cx="1466400" cy="7722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600"/>
              <a:buFont typeface="Inter SemiBold"/>
              <a:buNone/>
              <a:defRPr sz="1600">
                <a:solidFill>
                  <a:schemeClr val="lt1"/>
                </a:solidFill>
              </a:defRPr>
            </a:lvl1pPr>
            <a:lvl2pPr lvl="1" algn="ctr">
              <a:spcBef>
                <a:spcPts val="0"/>
              </a:spcBef>
              <a:spcAft>
                <a:spcPts val="0"/>
              </a:spcAft>
              <a:buClr>
                <a:schemeClr val="lt1"/>
              </a:buClr>
              <a:buSzPts val="1600"/>
              <a:buFont typeface="Inter SemiBold"/>
              <a:buNone/>
              <a:defRPr sz="1600">
                <a:solidFill>
                  <a:schemeClr val="lt1"/>
                </a:solidFill>
              </a:defRPr>
            </a:lvl2pPr>
            <a:lvl3pPr lvl="2" algn="ctr">
              <a:spcBef>
                <a:spcPts val="0"/>
              </a:spcBef>
              <a:spcAft>
                <a:spcPts val="0"/>
              </a:spcAft>
              <a:buClr>
                <a:schemeClr val="lt1"/>
              </a:buClr>
              <a:buSzPts val="1600"/>
              <a:buFont typeface="Inter SemiBold"/>
              <a:buNone/>
              <a:defRPr sz="1600">
                <a:solidFill>
                  <a:schemeClr val="lt1"/>
                </a:solidFill>
              </a:defRPr>
            </a:lvl3pPr>
            <a:lvl4pPr lvl="3" algn="ctr">
              <a:spcBef>
                <a:spcPts val="0"/>
              </a:spcBef>
              <a:spcAft>
                <a:spcPts val="0"/>
              </a:spcAft>
              <a:buClr>
                <a:schemeClr val="lt1"/>
              </a:buClr>
              <a:buSzPts val="1600"/>
              <a:buFont typeface="Inter SemiBold"/>
              <a:buNone/>
              <a:defRPr sz="1600">
                <a:solidFill>
                  <a:schemeClr val="lt1"/>
                </a:solidFill>
              </a:defRPr>
            </a:lvl4pPr>
            <a:lvl5pPr lvl="4" algn="ctr">
              <a:spcBef>
                <a:spcPts val="0"/>
              </a:spcBef>
              <a:spcAft>
                <a:spcPts val="0"/>
              </a:spcAft>
              <a:buClr>
                <a:schemeClr val="lt1"/>
              </a:buClr>
              <a:buSzPts val="1600"/>
              <a:buFont typeface="Inter SemiBold"/>
              <a:buNone/>
              <a:defRPr sz="1600">
                <a:solidFill>
                  <a:schemeClr val="lt1"/>
                </a:solidFill>
              </a:defRPr>
            </a:lvl5pPr>
            <a:lvl6pPr lvl="5" algn="ctr">
              <a:spcBef>
                <a:spcPts val="0"/>
              </a:spcBef>
              <a:spcAft>
                <a:spcPts val="0"/>
              </a:spcAft>
              <a:buClr>
                <a:schemeClr val="lt1"/>
              </a:buClr>
              <a:buSzPts val="1600"/>
              <a:buFont typeface="Inter SemiBold"/>
              <a:buNone/>
              <a:defRPr sz="1600">
                <a:solidFill>
                  <a:schemeClr val="lt1"/>
                </a:solidFill>
              </a:defRPr>
            </a:lvl6pPr>
            <a:lvl7pPr lvl="6" algn="ctr">
              <a:spcBef>
                <a:spcPts val="0"/>
              </a:spcBef>
              <a:spcAft>
                <a:spcPts val="0"/>
              </a:spcAft>
              <a:buClr>
                <a:schemeClr val="lt1"/>
              </a:buClr>
              <a:buSzPts val="1600"/>
              <a:buFont typeface="Inter SemiBold"/>
              <a:buNone/>
              <a:defRPr sz="1600">
                <a:solidFill>
                  <a:schemeClr val="lt1"/>
                </a:solidFill>
              </a:defRPr>
            </a:lvl7pPr>
            <a:lvl8pPr lvl="7" algn="ctr">
              <a:spcBef>
                <a:spcPts val="0"/>
              </a:spcBef>
              <a:spcAft>
                <a:spcPts val="0"/>
              </a:spcAft>
              <a:buClr>
                <a:schemeClr val="lt1"/>
              </a:buClr>
              <a:buSzPts val="1600"/>
              <a:buFont typeface="Inter SemiBold"/>
              <a:buNone/>
              <a:defRPr sz="1600">
                <a:solidFill>
                  <a:schemeClr val="lt1"/>
                </a:solidFill>
              </a:defRPr>
            </a:lvl8pPr>
            <a:lvl9pPr lvl="8" algn="ctr">
              <a:spcBef>
                <a:spcPts val="0"/>
              </a:spcBef>
              <a:spcAft>
                <a:spcPts val="0"/>
              </a:spcAft>
              <a:buClr>
                <a:schemeClr val="lt1"/>
              </a:buClr>
              <a:buSzPts val="1600"/>
              <a:buFont typeface="Inter SemiBold"/>
              <a:buNone/>
              <a:defRPr sz="1600">
                <a:solidFill>
                  <a:schemeClr val="lt1"/>
                </a:solidFill>
              </a:defRPr>
            </a:lvl9pPr>
          </a:lstStyle>
          <a:p/>
        </p:txBody>
      </p:sp>
      <p:sp>
        <p:nvSpPr>
          <p:cNvPr id="606" name="Google Shape;606;p58"/>
          <p:cNvSpPr txBox="1"/>
          <p:nvPr>
            <p:ph idx="8" type="subTitle"/>
          </p:nvPr>
        </p:nvSpPr>
        <p:spPr>
          <a:xfrm>
            <a:off x="6637950" y="3190975"/>
            <a:ext cx="1466400" cy="7722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600"/>
              <a:buFont typeface="Inter SemiBold"/>
              <a:buNone/>
              <a:defRPr sz="1600">
                <a:solidFill>
                  <a:schemeClr val="lt1"/>
                </a:solidFill>
              </a:defRPr>
            </a:lvl1pPr>
            <a:lvl2pPr lvl="1" algn="ctr">
              <a:spcBef>
                <a:spcPts val="0"/>
              </a:spcBef>
              <a:spcAft>
                <a:spcPts val="0"/>
              </a:spcAft>
              <a:buClr>
                <a:schemeClr val="lt1"/>
              </a:buClr>
              <a:buSzPts val="1600"/>
              <a:buFont typeface="Inter SemiBold"/>
              <a:buNone/>
              <a:defRPr sz="1600">
                <a:solidFill>
                  <a:schemeClr val="lt1"/>
                </a:solidFill>
              </a:defRPr>
            </a:lvl2pPr>
            <a:lvl3pPr lvl="2" algn="ctr">
              <a:spcBef>
                <a:spcPts val="0"/>
              </a:spcBef>
              <a:spcAft>
                <a:spcPts val="0"/>
              </a:spcAft>
              <a:buClr>
                <a:schemeClr val="lt1"/>
              </a:buClr>
              <a:buSzPts val="1600"/>
              <a:buFont typeface="Inter SemiBold"/>
              <a:buNone/>
              <a:defRPr sz="1600">
                <a:solidFill>
                  <a:schemeClr val="lt1"/>
                </a:solidFill>
              </a:defRPr>
            </a:lvl3pPr>
            <a:lvl4pPr lvl="3" algn="ctr">
              <a:spcBef>
                <a:spcPts val="0"/>
              </a:spcBef>
              <a:spcAft>
                <a:spcPts val="0"/>
              </a:spcAft>
              <a:buClr>
                <a:schemeClr val="lt1"/>
              </a:buClr>
              <a:buSzPts val="1600"/>
              <a:buFont typeface="Inter SemiBold"/>
              <a:buNone/>
              <a:defRPr sz="1600">
                <a:solidFill>
                  <a:schemeClr val="lt1"/>
                </a:solidFill>
              </a:defRPr>
            </a:lvl4pPr>
            <a:lvl5pPr lvl="4" algn="ctr">
              <a:spcBef>
                <a:spcPts val="0"/>
              </a:spcBef>
              <a:spcAft>
                <a:spcPts val="0"/>
              </a:spcAft>
              <a:buClr>
                <a:schemeClr val="lt1"/>
              </a:buClr>
              <a:buSzPts val="1600"/>
              <a:buFont typeface="Inter SemiBold"/>
              <a:buNone/>
              <a:defRPr sz="1600">
                <a:solidFill>
                  <a:schemeClr val="lt1"/>
                </a:solidFill>
              </a:defRPr>
            </a:lvl5pPr>
            <a:lvl6pPr lvl="5" algn="ctr">
              <a:spcBef>
                <a:spcPts val="0"/>
              </a:spcBef>
              <a:spcAft>
                <a:spcPts val="0"/>
              </a:spcAft>
              <a:buClr>
                <a:schemeClr val="lt1"/>
              </a:buClr>
              <a:buSzPts val="1600"/>
              <a:buFont typeface="Inter SemiBold"/>
              <a:buNone/>
              <a:defRPr sz="1600">
                <a:solidFill>
                  <a:schemeClr val="lt1"/>
                </a:solidFill>
              </a:defRPr>
            </a:lvl6pPr>
            <a:lvl7pPr lvl="6" algn="ctr">
              <a:spcBef>
                <a:spcPts val="0"/>
              </a:spcBef>
              <a:spcAft>
                <a:spcPts val="0"/>
              </a:spcAft>
              <a:buClr>
                <a:schemeClr val="lt1"/>
              </a:buClr>
              <a:buSzPts val="1600"/>
              <a:buFont typeface="Inter SemiBold"/>
              <a:buNone/>
              <a:defRPr sz="1600">
                <a:solidFill>
                  <a:schemeClr val="lt1"/>
                </a:solidFill>
              </a:defRPr>
            </a:lvl7pPr>
            <a:lvl8pPr lvl="7" algn="ctr">
              <a:spcBef>
                <a:spcPts val="0"/>
              </a:spcBef>
              <a:spcAft>
                <a:spcPts val="0"/>
              </a:spcAft>
              <a:buClr>
                <a:schemeClr val="lt1"/>
              </a:buClr>
              <a:buSzPts val="1600"/>
              <a:buFont typeface="Inter SemiBold"/>
              <a:buNone/>
              <a:defRPr sz="1600">
                <a:solidFill>
                  <a:schemeClr val="lt1"/>
                </a:solidFill>
              </a:defRPr>
            </a:lvl8pPr>
            <a:lvl9pPr lvl="8" algn="ctr">
              <a:spcBef>
                <a:spcPts val="0"/>
              </a:spcBef>
              <a:spcAft>
                <a:spcPts val="0"/>
              </a:spcAft>
              <a:buClr>
                <a:schemeClr val="lt1"/>
              </a:buClr>
              <a:buSzPts val="1600"/>
              <a:buFont typeface="Inter SemiBold"/>
              <a:buNone/>
              <a:defRPr sz="1600">
                <a:solidFill>
                  <a:schemeClr val="lt1"/>
                </a:solidFill>
              </a:defRPr>
            </a:lvl9pPr>
          </a:lstStyle>
          <a:p/>
        </p:txBody>
      </p:sp>
      <p:sp>
        <p:nvSpPr>
          <p:cNvPr id="607" name="Google Shape;607;p58"/>
          <p:cNvSpPr/>
          <p:nvPr/>
        </p:nvSpPr>
        <p:spPr>
          <a:xfrm>
            <a:off x="603475"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chemeClr val="lt2"/>
                </a:solidFill>
                <a:latin typeface="Inter"/>
                <a:ea typeface="Inter"/>
                <a:cs typeface="Inter"/>
                <a:sym typeface="Inter"/>
              </a:rPr>
              <a:t>Confidential</a:t>
            </a:r>
            <a:endParaRPr sz="700">
              <a:solidFill>
                <a:schemeClr val="lt2"/>
              </a:solidFill>
              <a:latin typeface="Inter"/>
              <a:ea typeface="Inter"/>
              <a:cs typeface="Inter"/>
              <a:sym typeface="Inter"/>
            </a:endParaRPr>
          </a:p>
        </p:txBody>
      </p:sp>
      <p:sp>
        <p:nvSpPr>
          <p:cNvPr id="608" name="Google Shape;608;p58"/>
          <p:cNvSpPr txBox="1"/>
          <p:nvPr>
            <p:ph idx="12" type="sldNum"/>
          </p:nvPr>
        </p:nvSpPr>
        <p:spPr>
          <a:xfrm>
            <a:off x="420872" y="203200"/>
            <a:ext cx="428700" cy="393600"/>
          </a:xfrm>
          <a:prstGeom prst="rect">
            <a:avLst/>
          </a:prstGeom>
        </p:spPr>
        <p:txBody>
          <a:bodyPr anchorCtr="0" anchor="ctr" bIns="91425" lIns="91425" spcFirstLastPara="1" rIns="91425" wrap="square" tIns="91425">
            <a:normAutofit/>
          </a:bodyPr>
          <a:lstStyle>
            <a:lvl1pPr lvl="0" rtl="0" algn="ctr">
              <a:buNone/>
              <a:defRPr sz="800">
                <a:solidFill>
                  <a:schemeClr val="lt2"/>
                </a:solidFill>
                <a:latin typeface="Inter Light"/>
                <a:ea typeface="Inter Light"/>
                <a:cs typeface="Inter Light"/>
                <a:sym typeface="Inter Light"/>
              </a:defRPr>
            </a:lvl1pPr>
            <a:lvl2pPr lvl="1" rtl="0" algn="ctr">
              <a:buNone/>
              <a:defRPr sz="800">
                <a:solidFill>
                  <a:schemeClr val="lt2"/>
                </a:solidFill>
                <a:latin typeface="Inter Light"/>
                <a:ea typeface="Inter Light"/>
                <a:cs typeface="Inter Light"/>
                <a:sym typeface="Inter Light"/>
              </a:defRPr>
            </a:lvl2pPr>
            <a:lvl3pPr lvl="2" rtl="0" algn="ctr">
              <a:buNone/>
              <a:defRPr sz="800">
                <a:solidFill>
                  <a:schemeClr val="lt2"/>
                </a:solidFill>
                <a:latin typeface="Inter Light"/>
                <a:ea typeface="Inter Light"/>
                <a:cs typeface="Inter Light"/>
                <a:sym typeface="Inter Light"/>
              </a:defRPr>
            </a:lvl3pPr>
            <a:lvl4pPr lvl="3" rtl="0" algn="ctr">
              <a:buNone/>
              <a:defRPr sz="800">
                <a:solidFill>
                  <a:schemeClr val="lt2"/>
                </a:solidFill>
                <a:latin typeface="Inter Light"/>
                <a:ea typeface="Inter Light"/>
                <a:cs typeface="Inter Light"/>
                <a:sym typeface="Inter Light"/>
              </a:defRPr>
            </a:lvl4pPr>
            <a:lvl5pPr lvl="4" rtl="0" algn="ctr">
              <a:buNone/>
              <a:defRPr sz="800">
                <a:solidFill>
                  <a:schemeClr val="lt2"/>
                </a:solidFill>
                <a:latin typeface="Inter Light"/>
                <a:ea typeface="Inter Light"/>
                <a:cs typeface="Inter Light"/>
                <a:sym typeface="Inter Light"/>
              </a:defRPr>
            </a:lvl5pPr>
            <a:lvl6pPr lvl="5" rtl="0" algn="ctr">
              <a:buNone/>
              <a:defRPr sz="800">
                <a:solidFill>
                  <a:schemeClr val="lt2"/>
                </a:solidFill>
                <a:latin typeface="Inter Light"/>
                <a:ea typeface="Inter Light"/>
                <a:cs typeface="Inter Light"/>
                <a:sym typeface="Inter Light"/>
              </a:defRPr>
            </a:lvl6pPr>
            <a:lvl7pPr lvl="6" rtl="0" algn="ctr">
              <a:buNone/>
              <a:defRPr sz="800">
                <a:solidFill>
                  <a:schemeClr val="lt2"/>
                </a:solidFill>
                <a:latin typeface="Inter Light"/>
                <a:ea typeface="Inter Light"/>
                <a:cs typeface="Inter Light"/>
                <a:sym typeface="Inter Light"/>
              </a:defRPr>
            </a:lvl7pPr>
            <a:lvl8pPr lvl="7" rtl="0" algn="ctr">
              <a:buNone/>
              <a:defRPr sz="800">
                <a:solidFill>
                  <a:schemeClr val="lt2"/>
                </a:solidFill>
                <a:latin typeface="Inter Light"/>
                <a:ea typeface="Inter Light"/>
                <a:cs typeface="Inter Light"/>
                <a:sym typeface="Inter Light"/>
              </a:defRPr>
            </a:lvl8pPr>
            <a:lvl9pPr lvl="8" rtl="0" algn="ctr">
              <a:buNone/>
              <a:defRPr sz="800">
                <a:solidFill>
                  <a:schemeClr val="lt2"/>
                </a:solidFill>
                <a:latin typeface="Inter Light"/>
                <a:ea typeface="Inter Light"/>
                <a:cs typeface="Inter Light"/>
                <a:sym typeface="Inter Light"/>
              </a:defRPr>
            </a:lvl9pPr>
          </a:lstStyle>
          <a:p>
            <a:pPr indent="0" lvl="0" marL="0" rtl="0" algn="ctr">
              <a:spcBef>
                <a:spcPts val="0"/>
              </a:spcBef>
              <a:spcAft>
                <a:spcPts val="0"/>
              </a:spcAft>
              <a:buNone/>
            </a:pPr>
            <a:fld id="{00000000-1234-1234-1234-123412341234}" type="slidenum">
              <a:rPr lang="en"/>
              <a:t>‹#›</a:t>
            </a:fld>
            <a:endParaRPr/>
          </a:p>
        </p:txBody>
      </p:sp>
      <p:sp>
        <p:nvSpPr>
          <p:cNvPr id="609" name="Google Shape;609;p58"/>
          <p:cNvSpPr/>
          <p:nvPr/>
        </p:nvSpPr>
        <p:spPr>
          <a:xfrm>
            <a:off x="1644650"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 sz="700">
                <a:solidFill>
                  <a:schemeClr val="lt2"/>
                </a:solidFill>
                <a:latin typeface="Inter"/>
                <a:ea typeface="Inter"/>
                <a:cs typeface="Inter"/>
                <a:sym typeface="Inter"/>
              </a:rPr>
              <a:t>Copyright ©</a:t>
            </a:r>
            <a:endParaRPr sz="700">
              <a:solidFill>
                <a:schemeClr val="lt2"/>
              </a:solidFill>
              <a:latin typeface="Inter"/>
              <a:ea typeface="Inter"/>
              <a:cs typeface="Inter"/>
              <a:sym typeface="Inter"/>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rrent Market / Market Size">
  <p:cSld name="SECTION_TITLE_AND_DESCRIPTION">
    <p:bg>
      <p:bgPr>
        <a:solidFill>
          <a:schemeClr val="dk2"/>
        </a:solidFill>
      </p:bgPr>
    </p:bg>
    <p:spTree>
      <p:nvGrpSpPr>
        <p:cNvPr id="610" name="Shape 610"/>
        <p:cNvGrpSpPr/>
        <p:nvPr/>
      </p:nvGrpSpPr>
      <p:grpSpPr>
        <a:xfrm>
          <a:off x="0" y="0"/>
          <a:ext cx="0" cy="0"/>
          <a:chOff x="0" y="0"/>
          <a:chExt cx="0" cy="0"/>
        </a:xfrm>
      </p:grpSpPr>
      <p:sp>
        <p:nvSpPr>
          <p:cNvPr id="611" name="Google Shape;611;p59"/>
          <p:cNvSpPr txBox="1"/>
          <p:nvPr/>
        </p:nvSpPr>
        <p:spPr>
          <a:xfrm>
            <a:off x="420872" y="203200"/>
            <a:ext cx="428700" cy="393600"/>
          </a:xfrm>
          <a:prstGeom prst="rect">
            <a:avLst/>
          </a:prstGeom>
          <a:noFill/>
          <a:ln>
            <a:noFill/>
          </a:ln>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en" sz="800">
                <a:solidFill>
                  <a:schemeClr val="lt2"/>
                </a:solidFill>
                <a:latin typeface="Inter Light"/>
                <a:ea typeface="Inter Light"/>
                <a:cs typeface="Inter Light"/>
                <a:sym typeface="Inter Light"/>
              </a:rPr>
              <a:t>‹#›</a:t>
            </a:fld>
            <a:endParaRPr sz="800">
              <a:solidFill>
                <a:schemeClr val="lt2"/>
              </a:solidFill>
              <a:latin typeface="Inter Light"/>
              <a:ea typeface="Inter Light"/>
              <a:cs typeface="Inter Light"/>
              <a:sym typeface="Inter Light"/>
            </a:endParaRPr>
          </a:p>
        </p:txBody>
      </p:sp>
      <p:cxnSp>
        <p:nvCxnSpPr>
          <p:cNvPr id="612" name="Google Shape;612;p59"/>
          <p:cNvCxnSpPr/>
          <p:nvPr/>
        </p:nvCxnSpPr>
        <p:spPr>
          <a:xfrm rot="10800000">
            <a:off x="560525" y="279400"/>
            <a:ext cx="149400" cy="0"/>
          </a:xfrm>
          <a:prstGeom prst="straightConnector1">
            <a:avLst/>
          </a:prstGeom>
          <a:noFill/>
          <a:ln cap="flat" cmpd="sng" w="9525">
            <a:solidFill>
              <a:schemeClr val="lt2"/>
            </a:solidFill>
            <a:prstDash val="solid"/>
            <a:round/>
            <a:headEnd len="med" w="med" type="none"/>
            <a:tailEnd len="med" w="med" type="none"/>
          </a:ln>
        </p:spPr>
      </p:cxnSp>
      <p:sp>
        <p:nvSpPr>
          <p:cNvPr id="613" name="Google Shape;613;p59"/>
          <p:cNvSpPr txBox="1"/>
          <p:nvPr>
            <p:ph idx="1" type="subTitle"/>
          </p:nvPr>
        </p:nvSpPr>
        <p:spPr>
          <a:xfrm>
            <a:off x="675475" y="3055900"/>
            <a:ext cx="1466400" cy="7722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800"/>
              <a:buFont typeface="Inter SemiBold"/>
              <a:buNone/>
              <a:defRPr>
                <a:solidFill>
                  <a:schemeClr val="lt1"/>
                </a:solidFill>
              </a:defRPr>
            </a:lvl1pPr>
            <a:lvl2pPr lvl="1" algn="ctr">
              <a:spcBef>
                <a:spcPts val="0"/>
              </a:spcBef>
              <a:spcAft>
                <a:spcPts val="0"/>
              </a:spcAft>
              <a:buClr>
                <a:schemeClr val="lt1"/>
              </a:buClr>
              <a:buSzPts val="1800"/>
              <a:buFont typeface="Inter SemiBold"/>
              <a:buNone/>
              <a:defRPr>
                <a:solidFill>
                  <a:schemeClr val="lt1"/>
                </a:solidFill>
              </a:defRPr>
            </a:lvl2pPr>
            <a:lvl3pPr lvl="2" algn="ctr">
              <a:spcBef>
                <a:spcPts val="0"/>
              </a:spcBef>
              <a:spcAft>
                <a:spcPts val="0"/>
              </a:spcAft>
              <a:buClr>
                <a:schemeClr val="lt1"/>
              </a:buClr>
              <a:buSzPts val="1800"/>
              <a:buFont typeface="Inter SemiBold"/>
              <a:buNone/>
              <a:defRPr>
                <a:solidFill>
                  <a:schemeClr val="lt1"/>
                </a:solidFill>
              </a:defRPr>
            </a:lvl3pPr>
            <a:lvl4pPr lvl="3" algn="ctr">
              <a:spcBef>
                <a:spcPts val="0"/>
              </a:spcBef>
              <a:spcAft>
                <a:spcPts val="0"/>
              </a:spcAft>
              <a:buClr>
                <a:schemeClr val="lt1"/>
              </a:buClr>
              <a:buSzPts val="1800"/>
              <a:buFont typeface="Inter SemiBold"/>
              <a:buNone/>
              <a:defRPr>
                <a:solidFill>
                  <a:schemeClr val="lt1"/>
                </a:solidFill>
              </a:defRPr>
            </a:lvl4pPr>
            <a:lvl5pPr lvl="4" algn="ctr">
              <a:spcBef>
                <a:spcPts val="0"/>
              </a:spcBef>
              <a:spcAft>
                <a:spcPts val="0"/>
              </a:spcAft>
              <a:buClr>
                <a:schemeClr val="lt1"/>
              </a:buClr>
              <a:buSzPts val="1800"/>
              <a:buFont typeface="Inter SemiBold"/>
              <a:buNone/>
              <a:defRPr>
                <a:solidFill>
                  <a:schemeClr val="lt1"/>
                </a:solidFill>
              </a:defRPr>
            </a:lvl5pPr>
            <a:lvl6pPr lvl="5" algn="ctr">
              <a:spcBef>
                <a:spcPts val="0"/>
              </a:spcBef>
              <a:spcAft>
                <a:spcPts val="0"/>
              </a:spcAft>
              <a:buClr>
                <a:schemeClr val="lt1"/>
              </a:buClr>
              <a:buSzPts val="1800"/>
              <a:buFont typeface="Inter SemiBold"/>
              <a:buNone/>
              <a:defRPr>
                <a:solidFill>
                  <a:schemeClr val="lt1"/>
                </a:solidFill>
              </a:defRPr>
            </a:lvl6pPr>
            <a:lvl7pPr lvl="6" algn="ctr">
              <a:spcBef>
                <a:spcPts val="0"/>
              </a:spcBef>
              <a:spcAft>
                <a:spcPts val="0"/>
              </a:spcAft>
              <a:buClr>
                <a:schemeClr val="lt1"/>
              </a:buClr>
              <a:buSzPts val="1800"/>
              <a:buFont typeface="Inter SemiBold"/>
              <a:buNone/>
              <a:defRPr>
                <a:solidFill>
                  <a:schemeClr val="lt1"/>
                </a:solidFill>
              </a:defRPr>
            </a:lvl7pPr>
            <a:lvl8pPr lvl="7" algn="ctr">
              <a:spcBef>
                <a:spcPts val="0"/>
              </a:spcBef>
              <a:spcAft>
                <a:spcPts val="0"/>
              </a:spcAft>
              <a:buClr>
                <a:schemeClr val="lt1"/>
              </a:buClr>
              <a:buSzPts val="1800"/>
              <a:buFont typeface="Inter SemiBold"/>
              <a:buNone/>
              <a:defRPr>
                <a:solidFill>
                  <a:schemeClr val="lt1"/>
                </a:solidFill>
              </a:defRPr>
            </a:lvl8pPr>
            <a:lvl9pPr lvl="8" algn="ctr">
              <a:spcBef>
                <a:spcPts val="0"/>
              </a:spcBef>
              <a:spcAft>
                <a:spcPts val="0"/>
              </a:spcAft>
              <a:buClr>
                <a:schemeClr val="lt1"/>
              </a:buClr>
              <a:buSzPts val="1800"/>
              <a:buFont typeface="Inter SemiBold"/>
              <a:buNone/>
              <a:defRPr>
                <a:solidFill>
                  <a:schemeClr val="lt1"/>
                </a:solidFill>
              </a:defRPr>
            </a:lvl9pPr>
          </a:lstStyle>
          <a:p/>
        </p:txBody>
      </p:sp>
      <p:sp>
        <p:nvSpPr>
          <p:cNvPr id="614" name="Google Shape;614;p59"/>
          <p:cNvSpPr txBox="1"/>
          <p:nvPr>
            <p:ph idx="2" type="body"/>
          </p:nvPr>
        </p:nvSpPr>
        <p:spPr>
          <a:xfrm>
            <a:off x="604925" y="3668125"/>
            <a:ext cx="1607400" cy="873600"/>
          </a:xfrm>
          <a:prstGeom prst="rect">
            <a:avLst/>
          </a:prstGeom>
        </p:spPr>
        <p:txBody>
          <a:bodyPr anchorCtr="0" anchor="t" bIns="91425" lIns="91425" spcFirstLastPara="1" rIns="91425" wrap="square" tIns="91425">
            <a:noAutofit/>
          </a:bodyPr>
          <a:lstStyle>
            <a:lvl1pPr indent="-304800" lvl="0" marL="457200" algn="ctr">
              <a:lnSpc>
                <a:spcPct val="115000"/>
              </a:lnSpc>
              <a:spcBef>
                <a:spcPts val="0"/>
              </a:spcBef>
              <a:spcAft>
                <a:spcPts val="0"/>
              </a:spcAft>
              <a:buClr>
                <a:schemeClr val="lt2"/>
              </a:buClr>
              <a:buSzPts val="1200"/>
              <a:buFont typeface="Inter"/>
              <a:buChar char="●"/>
              <a:defRPr>
                <a:solidFill>
                  <a:schemeClr val="lt2"/>
                </a:solidFill>
              </a:defRPr>
            </a:lvl1pPr>
            <a:lvl2pPr indent="-304800" lvl="1" marL="914400" algn="ctr">
              <a:lnSpc>
                <a:spcPct val="115000"/>
              </a:lnSpc>
              <a:spcBef>
                <a:spcPts val="0"/>
              </a:spcBef>
              <a:spcAft>
                <a:spcPts val="0"/>
              </a:spcAft>
              <a:buClr>
                <a:schemeClr val="lt2"/>
              </a:buClr>
              <a:buSzPts val="1200"/>
              <a:buFont typeface="Inter"/>
              <a:buChar char="○"/>
              <a:defRPr>
                <a:solidFill>
                  <a:schemeClr val="lt2"/>
                </a:solidFill>
              </a:defRPr>
            </a:lvl2pPr>
            <a:lvl3pPr indent="-304800" lvl="2" marL="1371600" algn="ctr">
              <a:lnSpc>
                <a:spcPct val="115000"/>
              </a:lnSpc>
              <a:spcBef>
                <a:spcPts val="0"/>
              </a:spcBef>
              <a:spcAft>
                <a:spcPts val="0"/>
              </a:spcAft>
              <a:buClr>
                <a:schemeClr val="lt2"/>
              </a:buClr>
              <a:buSzPts val="1200"/>
              <a:buFont typeface="Inter"/>
              <a:buChar char="■"/>
              <a:defRPr>
                <a:solidFill>
                  <a:schemeClr val="lt2"/>
                </a:solidFill>
              </a:defRPr>
            </a:lvl3pPr>
            <a:lvl4pPr indent="-304800" lvl="3" marL="1828800" algn="ctr">
              <a:lnSpc>
                <a:spcPct val="115000"/>
              </a:lnSpc>
              <a:spcBef>
                <a:spcPts val="0"/>
              </a:spcBef>
              <a:spcAft>
                <a:spcPts val="0"/>
              </a:spcAft>
              <a:buClr>
                <a:schemeClr val="lt2"/>
              </a:buClr>
              <a:buSzPts val="1200"/>
              <a:buFont typeface="Inter"/>
              <a:buChar char="●"/>
              <a:defRPr>
                <a:solidFill>
                  <a:schemeClr val="lt2"/>
                </a:solidFill>
              </a:defRPr>
            </a:lvl4pPr>
            <a:lvl5pPr indent="-304800" lvl="4" marL="2286000" algn="ctr">
              <a:lnSpc>
                <a:spcPct val="115000"/>
              </a:lnSpc>
              <a:spcBef>
                <a:spcPts val="0"/>
              </a:spcBef>
              <a:spcAft>
                <a:spcPts val="0"/>
              </a:spcAft>
              <a:buClr>
                <a:schemeClr val="lt2"/>
              </a:buClr>
              <a:buSzPts val="1200"/>
              <a:buFont typeface="Inter"/>
              <a:buChar char="○"/>
              <a:defRPr>
                <a:solidFill>
                  <a:schemeClr val="lt2"/>
                </a:solidFill>
              </a:defRPr>
            </a:lvl5pPr>
            <a:lvl6pPr indent="-304800" lvl="5" marL="2743200" algn="ctr">
              <a:lnSpc>
                <a:spcPct val="115000"/>
              </a:lnSpc>
              <a:spcBef>
                <a:spcPts val="0"/>
              </a:spcBef>
              <a:spcAft>
                <a:spcPts val="0"/>
              </a:spcAft>
              <a:buClr>
                <a:schemeClr val="lt2"/>
              </a:buClr>
              <a:buSzPts val="1200"/>
              <a:buFont typeface="Inter"/>
              <a:buChar char="■"/>
              <a:defRPr>
                <a:solidFill>
                  <a:schemeClr val="lt2"/>
                </a:solidFill>
              </a:defRPr>
            </a:lvl6pPr>
            <a:lvl7pPr indent="-304800" lvl="6" marL="3200400" algn="ctr">
              <a:lnSpc>
                <a:spcPct val="115000"/>
              </a:lnSpc>
              <a:spcBef>
                <a:spcPts val="0"/>
              </a:spcBef>
              <a:spcAft>
                <a:spcPts val="0"/>
              </a:spcAft>
              <a:buClr>
                <a:schemeClr val="lt2"/>
              </a:buClr>
              <a:buSzPts val="1200"/>
              <a:buFont typeface="Inter"/>
              <a:buChar char="●"/>
              <a:defRPr>
                <a:solidFill>
                  <a:schemeClr val="lt2"/>
                </a:solidFill>
              </a:defRPr>
            </a:lvl7pPr>
            <a:lvl8pPr indent="-304800" lvl="7" marL="3657600" algn="ctr">
              <a:lnSpc>
                <a:spcPct val="115000"/>
              </a:lnSpc>
              <a:spcBef>
                <a:spcPts val="0"/>
              </a:spcBef>
              <a:spcAft>
                <a:spcPts val="0"/>
              </a:spcAft>
              <a:buClr>
                <a:schemeClr val="lt2"/>
              </a:buClr>
              <a:buSzPts val="1200"/>
              <a:buFont typeface="Inter"/>
              <a:buChar char="○"/>
              <a:defRPr>
                <a:solidFill>
                  <a:schemeClr val="lt2"/>
                </a:solidFill>
              </a:defRPr>
            </a:lvl8pPr>
            <a:lvl9pPr indent="-304800" lvl="8" marL="4114800" algn="ctr">
              <a:lnSpc>
                <a:spcPct val="115000"/>
              </a:lnSpc>
              <a:spcBef>
                <a:spcPts val="0"/>
              </a:spcBef>
              <a:spcAft>
                <a:spcPts val="0"/>
              </a:spcAft>
              <a:buClr>
                <a:schemeClr val="lt2"/>
              </a:buClr>
              <a:buSzPts val="1200"/>
              <a:buFont typeface="Inter"/>
              <a:buChar char="■"/>
              <a:defRPr>
                <a:solidFill>
                  <a:schemeClr val="lt2"/>
                </a:solidFill>
              </a:defRPr>
            </a:lvl9pPr>
          </a:lstStyle>
          <a:p/>
        </p:txBody>
      </p:sp>
      <p:sp>
        <p:nvSpPr>
          <p:cNvPr id="615" name="Google Shape;615;p59"/>
          <p:cNvSpPr txBox="1"/>
          <p:nvPr>
            <p:ph idx="3" type="subTitle"/>
          </p:nvPr>
        </p:nvSpPr>
        <p:spPr>
          <a:xfrm>
            <a:off x="3885400" y="3055900"/>
            <a:ext cx="1466400" cy="7722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800"/>
              <a:buFont typeface="Inter SemiBold"/>
              <a:buNone/>
              <a:defRPr>
                <a:solidFill>
                  <a:schemeClr val="lt1"/>
                </a:solidFill>
              </a:defRPr>
            </a:lvl1pPr>
            <a:lvl2pPr lvl="1" algn="ctr">
              <a:spcBef>
                <a:spcPts val="0"/>
              </a:spcBef>
              <a:spcAft>
                <a:spcPts val="0"/>
              </a:spcAft>
              <a:buClr>
                <a:schemeClr val="lt1"/>
              </a:buClr>
              <a:buSzPts val="1800"/>
              <a:buFont typeface="Inter SemiBold"/>
              <a:buNone/>
              <a:defRPr>
                <a:solidFill>
                  <a:schemeClr val="lt1"/>
                </a:solidFill>
              </a:defRPr>
            </a:lvl2pPr>
            <a:lvl3pPr lvl="2" algn="ctr">
              <a:spcBef>
                <a:spcPts val="0"/>
              </a:spcBef>
              <a:spcAft>
                <a:spcPts val="0"/>
              </a:spcAft>
              <a:buClr>
                <a:schemeClr val="lt1"/>
              </a:buClr>
              <a:buSzPts val="1800"/>
              <a:buFont typeface="Inter SemiBold"/>
              <a:buNone/>
              <a:defRPr>
                <a:solidFill>
                  <a:schemeClr val="lt1"/>
                </a:solidFill>
              </a:defRPr>
            </a:lvl3pPr>
            <a:lvl4pPr lvl="3" algn="ctr">
              <a:spcBef>
                <a:spcPts val="0"/>
              </a:spcBef>
              <a:spcAft>
                <a:spcPts val="0"/>
              </a:spcAft>
              <a:buClr>
                <a:schemeClr val="lt1"/>
              </a:buClr>
              <a:buSzPts val="1800"/>
              <a:buFont typeface="Inter SemiBold"/>
              <a:buNone/>
              <a:defRPr>
                <a:solidFill>
                  <a:schemeClr val="lt1"/>
                </a:solidFill>
              </a:defRPr>
            </a:lvl4pPr>
            <a:lvl5pPr lvl="4" algn="ctr">
              <a:spcBef>
                <a:spcPts val="0"/>
              </a:spcBef>
              <a:spcAft>
                <a:spcPts val="0"/>
              </a:spcAft>
              <a:buClr>
                <a:schemeClr val="lt1"/>
              </a:buClr>
              <a:buSzPts val="1800"/>
              <a:buFont typeface="Inter SemiBold"/>
              <a:buNone/>
              <a:defRPr>
                <a:solidFill>
                  <a:schemeClr val="lt1"/>
                </a:solidFill>
              </a:defRPr>
            </a:lvl5pPr>
            <a:lvl6pPr lvl="5" algn="ctr">
              <a:spcBef>
                <a:spcPts val="0"/>
              </a:spcBef>
              <a:spcAft>
                <a:spcPts val="0"/>
              </a:spcAft>
              <a:buClr>
                <a:schemeClr val="lt1"/>
              </a:buClr>
              <a:buSzPts val="1800"/>
              <a:buFont typeface="Inter SemiBold"/>
              <a:buNone/>
              <a:defRPr>
                <a:solidFill>
                  <a:schemeClr val="lt1"/>
                </a:solidFill>
              </a:defRPr>
            </a:lvl6pPr>
            <a:lvl7pPr lvl="6" algn="ctr">
              <a:spcBef>
                <a:spcPts val="0"/>
              </a:spcBef>
              <a:spcAft>
                <a:spcPts val="0"/>
              </a:spcAft>
              <a:buClr>
                <a:schemeClr val="lt1"/>
              </a:buClr>
              <a:buSzPts val="1800"/>
              <a:buFont typeface="Inter SemiBold"/>
              <a:buNone/>
              <a:defRPr>
                <a:solidFill>
                  <a:schemeClr val="lt1"/>
                </a:solidFill>
              </a:defRPr>
            </a:lvl7pPr>
            <a:lvl8pPr lvl="7" algn="ctr">
              <a:spcBef>
                <a:spcPts val="0"/>
              </a:spcBef>
              <a:spcAft>
                <a:spcPts val="0"/>
              </a:spcAft>
              <a:buClr>
                <a:schemeClr val="lt1"/>
              </a:buClr>
              <a:buSzPts val="1800"/>
              <a:buFont typeface="Inter SemiBold"/>
              <a:buNone/>
              <a:defRPr>
                <a:solidFill>
                  <a:schemeClr val="lt1"/>
                </a:solidFill>
              </a:defRPr>
            </a:lvl8pPr>
            <a:lvl9pPr lvl="8" algn="ctr">
              <a:spcBef>
                <a:spcPts val="0"/>
              </a:spcBef>
              <a:spcAft>
                <a:spcPts val="0"/>
              </a:spcAft>
              <a:buClr>
                <a:schemeClr val="lt1"/>
              </a:buClr>
              <a:buSzPts val="1800"/>
              <a:buFont typeface="Inter SemiBold"/>
              <a:buNone/>
              <a:defRPr>
                <a:solidFill>
                  <a:schemeClr val="lt1"/>
                </a:solidFill>
              </a:defRPr>
            </a:lvl9pPr>
          </a:lstStyle>
          <a:p/>
        </p:txBody>
      </p:sp>
      <p:sp>
        <p:nvSpPr>
          <p:cNvPr id="616" name="Google Shape;616;p59"/>
          <p:cNvSpPr txBox="1"/>
          <p:nvPr>
            <p:ph idx="4" type="body"/>
          </p:nvPr>
        </p:nvSpPr>
        <p:spPr>
          <a:xfrm>
            <a:off x="3814850" y="3668125"/>
            <a:ext cx="1607400" cy="873600"/>
          </a:xfrm>
          <a:prstGeom prst="rect">
            <a:avLst/>
          </a:prstGeom>
        </p:spPr>
        <p:txBody>
          <a:bodyPr anchorCtr="0" anchor="t" bIns="91425" lIns="91425" spcFirstLastPara="1" rIns="91425" wrap="square" tIns="91425">
            <a:noAutofit/>
          </a:bodyPr>
          <a:lstStyle>
            <a:lvl1pPr indent="-304800" lvl="0" marL="457200" algn="ctr">
              <a:lnSpc>
                <a:spcPct val="115000"/>
              </a:lnSpc>
              <a:spcBef>
                <a:spcPts val="0"/>
              </a:spcBef>
              <a:spcAft>
                <a:spcPts val="0"/>
              </a:spcAft>
              <a:buClr>
                <a:schemeClr val="lt2"/>
              </a:buClr>
              <a:buSzPts val="1200"/>
              <a:buFont typeface="Inter"/>
              <a:buChar char="●"/>
              <a:defRPr>
                <a:solidFill>
                  <a:schemeClr val="lt2"/>
                </a:solidFill>
              </a:defRPr>
            </a:lvl1pPr>
            <a:lvl2pPr indent="-304800" lvl="1" marL="914400" algn="ctr">
              <a:lnSpc>
                <a:spcPct val="115000"/>
              </a:lnSpc>
              <a:spcBef>
                <a:spcPts val="0"/>
              </a:spcBef>
              <a:spcAft>
                <a:spcPts val="0"/>
              </a:spcAft>
              <a:buClr>
                <a:schemeClr val="lt2"/>
              </a:buClr>
              <a:buSzPts val="1200"/>
              <a:buFont typeface="Inter"/>
              <a:buChar char="○"/>
              <a:defRPr>
                <a:solidFill>
                  <a:schemeClr val="lt2"/>
                </a:solidFill>
              </a:defRPr>
            </a:lvl2pPr>
            <a:lvl3pPr indent="-304800" lvl="2" marL="1371600" algn="ctr">
              <a:lnSpc>
                <a:spcPct val="115000"/>
              </a:lnSpc>
              <a:spcBef>
                <a:spcPts val="0"/>
              </a:spcBef>
              <a:spcAft>
                <a:spcPts val="0"/>
              </a:spcAft>
              <a:buClr>
                <a:schemeClr val="lt2"/>
              </a:buClr>
              <a:buSzPts val="1200"/>
              <a:buFont typeface="Inter"/>
              <a:buChar char="■"/>
              <a:defRPr>
                <a:solidFill>
                  <a:schemeClr val="lt2"/>
                </a:solidFill>
              </a:defRPr>
            </a:lvl3pPr>
            <a:lvl4pPr indent="-304800" lvl="3" marL="1828800" algn="ctr">
              <a:lnSpc>
                <a:spcPct val="115000"/>
              </a:lnSpc>
              <a:spcBef>
                <a:spcPts val="0"/>
              </a:spcBef>
              <a:spcAft>
                <a:spcPts val="0"/>
              </a:spcAft>
              <a:buClr>
                <a:schemeClr val="lt2"/>
              </a:buClr>
              <a:buSzPts val="1200"/>
              <a:buFont typeface="Inter"/>
              <a:buChar char="●"/>
              <a:defRPr>
                <a:solidFill>
                  <a:schemeClr val="lt2"/>
                </a:solidFill>
              </a:defRPr>
            </a:lvl4pPr>
            <a:lvl5pPr indent="-304800" lvl="4" marL="2286000" algn="ctr">
              <a:lnSpc>
                <a:spcPct val="115000"/>
              </a:lnSpc>
              <a:spcBef>
                <a:spcPts val="0"/>
              </a:spcBef>
              <a:spcAft>
                <a:spcPts val="0"/>
              </a:spcAft>
              <a:buClr>
                <a:schemeClr val="lt2"/>
              </a:buClr>
              <a:buSzPts val="1200"/>
              <a:buFont typeface="Inter"/>
              <a:buChar char="○"/>
              <a:defRPr>
                <a:solidFill>
                  <a:schemeClr val="lt2"/>
                </a:solidFill>
              </a:defRPr>
            </a:lvl5pPr>
            <a:lvl6pPr indent="-304800" lvl="5" marL="2743200" algn="ctr">
              <a:lnSpc>
                <a:spcPct val="115000"/>
              </a:lnSpc>
              <a:spcBef>
                <a:spcPts val="0"/>
              </a:spcBef>
              <a:spcAft>
                <a:spcPts val="0"/>
              </a:spcAft>
              <a:buClr>
                <a:schemeClr val="lt2"/>
              </a:buClr>
              <a:buSzPts val="1200"/>
              <a:buFont typeface="Inter"/>
              <a:buChar char="■"/>
              <a:defRPr>
                <a:solidFill>
                  <a:schemeClr val="lt2"/>
                </a:solidFill>
              </a:defRPr>
            </a:lvl6pPr>
            <a:lvl7pPr indent="-304800" lvl="6" marL="3200400" algn="ctr">
              <a:lnSpc>
                <a:spcPct val="115000"/>
              </a:lnSpc>
              <a:spcBef>
                <a:spcPts val="0"/>
              </a:spcBef>
              <a:spcAft>
                <a:spcPts val="0"/>
              </a:spcAft>
              <a:buClr>
                <a:schemeClr val="lt2"/>
              </a:buClr>
              <a:buSzPts val="1200"/>
              <a:buFont typeface="Inter"/>
              <a:buChar char="●"/>
              <a:defRPr>
                <a:solidFill>
                  <a:schemeClr val="lt2"/>
                </a:solidFill>
              </a:defRPr>
            </a:lvl7pPr>
            <a:lvl8pPr indent="-304800" lvl="7" marL="3657600" algn="ctr">
              <a:lnSpc>
                <a:spcPct val="115000"/>
              </a:lnSpc>
              <a:spcBef>
                <a:spcPts val="0"/>
              </a:spcBef>
              <a:spcAft>
                <a:spcPts val="0"/>
              </a:spcAft>
              <a:buClr>
                <a:schemeClr val="lt2"/>
              </a:buClr>
              <a:buSzPts val="1200"/>
              <a:buFont typeface="Inter"/>
              <a:buChar char="○"/>
              <a:defRPr>
                <a:solidFill>
                  <a:schemeClr val="lt2"/>
                </a:solidFill>
              </a:defRPr>
            </a:lvl8pPr>
            <a:lvl9pPr indent="-304800" lvl="8" marL="4114800" algn="ctr">
              <a:lnSpc>
                <a:spcPct val="115000"/>
              </a:lnSpc>
              <a:spcBef>
                <a:spcPts val="0"/>
              </a:spcBef>
              <a:spcAft>
                <a:spcPts val="0"/>
              </a:spcAft>
              <a:buClr>
                <a:schemeClr val="lt2"/>
              </a:buClr>
              <a:buSzPts val="1200"/>
              <a:buFont typeface="Inter"/>
              <a:buChar char="■"/>
              <a:defRPr>
                <a:solidFill>
                  <a:schemeClr val="lt2"/>
                </a:solidFill>
              </a:defRPr>
            </a:lvl9pPr>
          </a:lstStyle>
          <a:p/>
        </p:txBody>
      </p:sp>
      <p:sp>
        <p:nvSpPr>
          <p:cNvPr id="617" name="Google Shape;617;p59"/>
          <p:cNvSpPr txBox="1"/>
          <p:nvPr>
            <p:ph idx="5" type="subTitle"/>
          </p:nvPr>
        </p:nvSpPr>
        <p:spPr>
          <a:xfrm>
            <a:off x="7024719" y="3055900"/>
            <a:ext cx="1466400" cy="7722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800"/>
              <a:buFont typeface="Inter SemiBold"/>
              <a:buNone/>
              <a:defRPr>
                <a:solidFill>
                  <a:schemeClr val="lt1"/>
                </a:solidFill>
              </a:defRPr>
            </a:lvl1pPr>
            <a:lvl2pPr lvl="1" algn="ctr">
              <a:spcBef>
                <a:spcPts val="0"/>
              </a:spcBef>
              <a:spcAft>
                <a:spcPts val="0"/>
              </a:spcAft>
              <a:buClr>
                <a:schemeClr val="lt1"/>
              </a:buClr>
              <a:buSzPts val="1800"/>
              <a:buFont typeface="Inter SemiBold"/>
              <a:buNone/>
              <a:defRPr>
                <a:solidFill>
                  <a:schemeClr val="lt1"/>
                </a:solidFill>
              </a:defRPr>
            </a:lvl2pPr>
            <a:lvl3pPr lvl="2" algn="ctr">
              <a:spcBef>
                <a:spcPts val="0"/>
              </a:spcBef>
              <a:spcAft>
                <a:spcPts val="0"/>
              </a:spcAft>
              <a:buClr>
                <a:schemeClr val="lt1"/>
              </a:buClr>
              <a:buSzPts val="1800"/>
              <a:buFont typeface="Inter SemiBold"/>
              <a:buNone/>
              <a:defRPr>
                <a:solidFill>
                  <a:schemeClr val="lt1"/>
                </a:solidFill>
              </a:defRPr>
            </a:lvl3pPr>
            <a:lvl4pPr lvl="3" algn="ctr">
              <a:spcBef>
                <a:spcPts val="0"/>
              </a:spcBef>
              <a:spcAft>
                <a:spcPts val="0"/>
              </a:spcAft>
              <a:buClr>
                <a:schemeClr val="lt1"/>
              </a:buClr>
              <a:buSzPts val="1800"/>
              <a:buFont typeface="Inter SemiBold"/>
              <a:buNone/>
              <a:defRPr>
                <a:solidFill>
                  <a:schemeClr val="lt1"/>
                </a:solidFill>
              </a:defRPr>
            </a:lvl4pPr>
            <a:lvl5pPr lvl="4" algn="ctr">
              <a:spcBef>
                <a:spcPts val="0"/>
              </a:spcBef>
              <a:spcAft>
                <a:spcPts val="0"/>
              </a:spcAft>
              <a:buClr>
                <a:schemeClr val="lt1"/>
              </a:buClr>
              <a:buSzPts val="1800"/>
              <a:buFont typeface="Inter SemiBold"/>
              <a:buNone/>
              <a:defRPr>
                <a:solidFill>
                  <a:schemeClr val="lt1"/>
                </a:solidFill>
              </a:defRPr>
            </a:lvl5pPr>
            <a:lvl6pPr lvl="5" algn="ctr">
              <a:spcBef>
                <a:spcPts val="0"/>
              </a:spcBef>
              <a:spcAft>
                <a:spcPts val="0"/>
              </a:spcAft>
              <a:buClr>
                <a:schemeClr val="lt1"/>
              </a:buClr>
              <a:buSzPts val="1800"/>
              <a:buFont typeface="Inter SemiBold"/>
              <a:buNone/>
              <a:defRPr>
                <a:solidFill>
                  <a:schemeClr val="lt1"/>
                </a:solidFill>
              </a:defRPr>
            </a:lvl6pPr>
            <a:lvl7pPr lvl="6" algn="ctr">
              <a:spcBef>
                <a:spcPts val="0"/>
              </a:spcBef>
              <a:spcAft>
                <a:spcPts val="0"/>
              </a:spcAft>
              <a:buClr>
                <a:schemeClr val="lt1"/>
              </a:buClr>
              <a:buSzPts val="1800"/>
              <a:buFont typeface="Inter SemiBold"/>
              <a:buNone/>
              <a:defRPr>
                <a:solidFill>
                  <a:schemeClr val="lt1"/>
                </a:solidFill>
              </a:defRPr>
            </a:lvl7pPr>
            <a:lvl8pPr lvl="7" algn="ctr">
              <a:spcBef>
                <a:spcPts val="0"/>
              </a:spcBef>
              <a:spcAft>
                <a:spcPts val="0"/>
              </a:spcAft>
              <a:buClr>
                <a:schemeClr val="lt1"/>
              </a:buClr>
              <a:buSzPts val="1800"/>
              <a:buFont typeface="Inter SemiBold"/>
              <a:buNone/>
              <a:defRPr>
                <a:solidFill>
                  <a:schemeClr val="lt1"/>
                </a:solidFill>
              </a:defRPr>
            </a:lvl8pPr>
            <a:lvl9pPr lvl="8" algn="ctr">
              <a:spcBef>
                <a:spcPts val="0"/>
              </a:spcBef>
              <a:spcAft>
                <a:spcPts val="0"/>
              </a:spcAft>
              <a:buClr>
                <a:schemeClr val="lt1"/>
              </a:buClr>
              <a:buSzPts val="1800"/>
              <a:buFont typeface="Inter SemiBold"/>
              <a:buNone/>
              <a:defRPr>
                <a:solidFill>
                  <a:schemeClr val="lt1"/>
                </a:solidFill>
              </a:defRPr>
            </a:lvl9pPr>
          </a:lstStyle>
          <a:p/>
        </p:txBody>
      </p:sp>
      <p:sp>
        <p:nvSpPr>
          <p:cNvPr id="618" name="Google Shape;618;p59"/>
          <p:cNvSpPr txBox="1"/>
          <p:nvPr>
            <p:ph idx="6" type="body"/>
          </p:nvPr>
        </p:nvSpPr>
        <p:spPr>
          <a:xfrm>
            <a:off x="6954219" y="3668125"/>
            <a:ext cx="1607400" cy="873600"/>
          </a:xfrm>
          <a:prstGeom prst="rect">
            <a:avLst/>
          </a:prstGeom>
        </p:spPr>
        <p:txBody>
          <a:bodyPr anchorCtr="0" anchor="t" bIns="91425" lIns="91425" spcFirstLastPara="1" rIns="91425" wrap="square" tIns="91425">
            <a:noAutofit/>
          </a:bodyPr>
          <a:lstStyle>
            <a:lvl1pPr indent="-304800" lvl="0" marL="457200" algn="ctr">
              <a:lnSpc>
                <a:spcPct val="115000"/>
              </a:lnSpc>
              <a:spcBef>
                <a:spcPts val="0"/>
              </a:spcBef>
              <a:spcAft>
                <a:spcPts val="0"/>
              </a:spcAft>
              <a:buClr>
                <a:schemeClr val="lt2"/>
              </a:buClr>
              <a:buSzPts val="1200"/>
              <a:buFont typeface="Inter"/>
              <a:buChar char="●"/>
              <a:defRPr>
                <a:solidFill>
                  <a:schemeClr val="lt2"/>
                </a:solidFill>
              </a:defRPr>
            </a:lvl1pPr>
            <a:lvl2pPr indent="-304800" lvl="1" marL="914400" algn="ctr">
              <a:lnSpc>
                <a:spcPct val="115000"/>
              </a:lnSpc>
              <a:spcBef>
                <a:spcPts val="0"/>
              </a:spcBef>
              <a:spcAft>
                <a:spcPts val="0"/>
              </a:spcAft>
              <a:buClr>
                <a:schemeClr val="lt2"/>
              </a:buClr>
              <a:buSzPts val="1200"/>
              <a:buFont typeface="Inter"/>
              <a:buChar char="○"/>
              <a:defRPr>
                <a:solidFill>
                  <a:schemeClr val="lt2"/>
                </a:solidFill>
              </a:defRPr>
            </a:lvl2pPr>
            <a:lvl3pPr indent="-304800" lvl="2" marL="1371600" algn="ctr">
              <a:lnSpc>
                <a:spcPct val="115000"/>
              </a:lnSpc>
              <a:spcBef>
                <a:spcPts val="0"/>
              </a:spcBef>
              <a:spcAft>
                <a:spcPts val="0"/>
              </a:spcAft>
              <a:buClr>
                <a:schemeClr val="lt2"/>
              </a:buClr>
              <a:buSzPts val="1200"/>
              <a:buFont typeface="Inter"/>
              <a:buChar char="■"/>
              <a:defRPr>
                <a:solidFill>
                  <a:schemeClr val="lt2"/>
                </a:solidFill>
              </a:defRPr>
            </a:lvl3pPr>
            <a:lvl4pPr indent="-304800" lvl="3" marL="1828800" algn="ctr">
              <a:lnSpc>
                <a:spcPct val="115000"/>
              </a:lnSpc>
              <a:spcBef>
                <a:spcPts val="0"/>
              </a:spcBef>
              <a:spcAft>
                <a:spcPts val="0"/>
              </a:spcAft>
              <a:buClr>
                <a:schemeClr val="lt2"/>
              </a:buClr>
              <a:buSzPts val="1200"/>
              <a:buFont typeface="Inter"/>
              <a:buChar char="●"/>
              <a:defRPr>
                <a:solidFill>
                  <a:schemeClr val="lt2"/>
                </a:solidFill>
              </a:defRPr>
            </a:lvl4pPr>
            <a:lvl5pPr indent="-304800" lvl="4" marL="2286000" algn="ctr">
              <a:lnSpc>
                <a:spcPct val="115000"/>
              </a:lnSpc>
              <a:spcBef>
                <a:spcPts val="0"/>
              </a:spcBef>
              <a:spcAft>
                <a:spcPts val="0"/>
              </a:spcAft>
              <a:buClr>
                <a:schemeClr val="lt2"/>
              </a:buClr>
              <a:buSzPts val="1200"/>
              <a:buFont typeface="Inter"/>
              <a:buChar char="○"/>
              <a:defRPr>
                <a:solidFill>
                  <a:schemeClr val="lt2"/>
                </a:solidFill>
              </a:defRPr>
            </a:lvl5pPr>
            <a:lvl6pPr indent="-304800" lvl="5" marL="2743200" algn="ctr">
              <a:lnSpc>
                <a:spcPct val="115000"/>
              </a:lnSpc>
              <a:spcBef>
                <a:spcPts val="0"/>
              </a:spcBef>
              <a:spcAft>
                <a:spcPts val="0"/>
              </a:spcAft>
              <a:buClr>
                <a:schemeClr val="lt2"/>
              </a:buClr>
              <a:buSzPts val="1200"/>
              <a:buFont typeface="Inter"/>
              <a:buChar char="■"/>
              <a:defRPr>
                <a:solidFill>
                  <a:schemeClr val="lt2"/>
                </a:solidFill>
              </a:defRPr>
            </a:lvl6pPr>
            <a:lvl7pPr indent="-304800" lvl="6" marL="3200400" algn="ctr">
              <a:lnSpc>
                <a:spcPct val="115000"/>
              </a:lnSpc>
              <a:spcBef>
                <a:spcPts val="0"/>
              </a:spcBef>
              <a:spcAft>
                <a:spcPts val="0"/>
              </a:spcAft>
              <a:buClr>
                <a:schemeClr val="lt2"/>
              </a:buClr>
              <a:buSzPts val="1200"/>
              <a:buFont typeface="Inter"/>
              <a:buChar char="●"/>
              <a:defRPr>
                <a:solidFill>
                  <a:schemeClr val="lt2"/>
                </a:solidFill>
              </a:defRPr>
            </a:lvl7pPr>
            <a:lvl8pPr indent="-304800" lvl="7" marL="3657600" algn="ctr">
              <a:lnSpc>
                <a:spcPct val="115000"/>
              </a:lnSpc>
              <a:spcBef>
                <a:spcPts val="0"/>
              </a:spcBef>
              <a:spcAft>
                <a:spcPts val="0"/>
              </a:spcAft>
              <a:buClr>
                <a:schemeClr val="lt2"/>
              </a:buClr>
              <a:buSzPts val="1200"/>
              <a:buFont typeface="Inter"/>
              <a:buChar char="○"/>
              <a:defRPr>
                <a:solidFill>
                  <a:schemeClr val="lt2"/>
                </a:solidFill>
              </a:defRPr>
            </a:lvl8pPr>
            <a:lvl9pPr indent="-304800" lvl="8" marL="4114800" algn="ctr">
              <a:lnSpc>
                <a:spcPct val="115000"/>
              </a:lnSpc>
              <a:spcBef>
                <a:spcPts val="0"/>
              </a:spcBef>
              <a:spcAft>
                <a:spcPts val="0"/>
              </a:spcAft>
              <a:buClr>
                <a:schemeClr val="lt2"/>
              </a:buClr>
              <a:buSzPts val="1200"/>
              <a:buFont typeface="Inter"/>
              <a:buChar char="■"/>
              <a:defRPr>
                <a:solidFill>
                  <a:schemeClr val="lt2"/>
                </a:solidFill>
              </a:defRPr>
            </a:lvl9pPr>
          </a:lstStyle>
          <a:p/>
        </p:txBody>
      </p:sp>
      <p:sp>
        <p:nvSpPr>
          <p:cNvPr id="619" name="Google Shape;619;p59"/>
          <p:cNvSpPr txBox="1"/>
          <p:nvPr>
            <p:ph type="title"/>
          </p:nvPr>
        </p:nvSpPr>
        <p:spPr>
          <a:xfrm>
            <a:off x="450850" y="596800"/>
            <a:ext cx="6767700" cy="12876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lt1"/>
              </a:buClr>
              <a:buSzPts val="4200"/>
              <a:buFont typeface="Inter"/>
              <a:buNone/>
              <a:defRPr>
                <a:solidFill>
                  <a:schemeClr val="lt1"/>
                </a:solidFill>
              </a:defRPr>
            </a:lvl1pPr>
            <a:lvl2pPr lvl="1">
              <a:lnSpc>
                <a:spcPct val="80000"/>
              </a:lnSpc>
              <a:spcBef>
                <a:spcPts val="0"/>
              </a:spcBef>
              <a:spcAft>
                <a:spcPts val="0"/>
              </a:spcAft>
              <a:buClr>
                <a:schemeClr val="lt1"/>
              </a:buClr>
              <a:buSzPts val="4800"/>
              <a:buNone/>
              <a:defRPr sz="4800">
                <a:solidFill>
                  <a:schemeClr val="lt1"/>
                </a:solidFill>
              </a:defRPr>
            </a:lvl2pPr>
            <a:lvl3pPr lvl="2">
              <a:lnSpc>
                <a:spcPct val="80000"/>
              </a:lnSpc>
              <a:spcBef>
                <a:spcPts val="0"/>
              </a:spcBef>
              <a:spcAft>
                <a:spcPts val="0"/>
              </a:spcAft>
              <a:buClr>
                <a:schemeClr val="lt1"/>
              </a:buClr>
              <a:buSzPts val="4800"/>
              <a:buNone/>
              <a:defRPr sz="4800">
                <a:solidFill>
                  <a:schemeClr val="lt1"/>
                </a:solidFill>
              </a:defRPr>
            </a:lvl3pPr>
            <a:lvl4pPr lvl="3">
              <a:lnSpc>
                <a:spcPct val="80000"/>
              </a:lnSpc>
              <a:spcBef>
                <a:spcPts val="0"/>
              </a:spcBef>
              <a:spcAft>
                <a:spcPts val="0"/>
              </a:spcAft>
              <a:buClr>
                <a:schemeClr val="lt1"/>
              </a:buClr>
              <a:buSzPts val="4800"/>
              <a:buNone/>
              <a:defRPr sz="4800">
                <a:solidFill>
                  <a:schemeClr val="lt1"/>
                </a:solidFill>
              </a:defRPr>
            </a:lvl4pPr>
            <a:lvl5pPr lvl="4">
              <a:lnSpc>
                <a:spcPct val="80000"/>
              </a:lnSpc>
              <a:spcBef>
                <a:spcPts val="0"/>
              </a:spcBef>
              <a:spcAft>
                <a:spcPts val="0"/>
              </a:spcAft>
              <a:buClr>
                <a:schemeClr val="lt1"/>
              </a:buClr>
              <a:buSzPts val="4800"/>
              <a:buNone/>
              <a:defRPr sz="4800">
                <a:solidFill>
                  <a:schemeClr val="lt1"/>
                </a:solidFill>
              </a:defRPr>
            </a:lvl5pPr>
            <a:lvl6pPr lvl="5">
              <a:lnSpc>
                <a:spcPct val="80000"/>
              </a:lnSpc>
              <a:spcBef>
                <a:spcPts val="0"/>
              </a:spcBef>
              <a:spcAft>
                <a:spcPts val="0"/>
              </a:spcAft>
              <a:buClr>
                <a:schemeClr val="lt1"/>
              </a:buClr>
              <a:buSzPts val="4800"/>
              <a:buNone/>
              <a:defRPr sz="4800">
                <a:solidFill>
                  <a:schemeClr val="lt1"/>
                </a:solidFill>
              </a:defRPr>
            </a:lvl6pPr>
            <a:lvl7pPr lvl="6">
              <a:lnSpc>
                <a:spcPct val="80000"/>
              </a:lnSpc>
              <a:spcBef>
                <a:spcPts val="0"/>
              </a:spcBef>
              <a:spcAft>
                <a:spcPts val="0"/>
              </a:spcAft>
              <a:buClr>
                <a:schemeClr val="lt1"/>
              </a:buClr>
              <a:buSzPts val="4800"/>
              <a:buNone/>
              <a:defRPr sz="4800">
                <a:solidFill>
                  <a:schemeClr val="lt1"/>
                </a:solidFill>
              </a:defRPr>
            </a:lvl7pPr>
            <a:lvl8pPr lvl="7">
              <a:lnSpc>
                <a:spcPct val="80000"/>
              </a:lnSpc>
              <a:spcBef>
                <a:spcPts val="0"/>
              </a:spcBef>
              <a:spcAft>
                <a:spcPts val="0"/>
              </a:spcAft>
              <a:buClr>
                <a:schemeClr val="lt1"/>
              </a:buClr>
              <a:buSzPts val="4800"/>
              <a:buNone/>
              <a:defRPr sz="4800">
                <a:solidFill>
                  <a:schemeClr val="lt1"/>
                </a:solidFill>
              </a:defRPr>
            </a:lvl8pPr>
            <a:lvl9pPr lvl="8">
              <a:lnSpc>
                <a:spcPct val="80000"/>
              </a:lnSpc>
              <a:spcBef>
                <a:spcPts val="0"/>
              </a:spcBef>
              <a:spcAft>
                <a:spcPts val="0"/>
              </a:spcAft>
              <a:buClr>
                <a:schemeClr val="lt1"/>
              </a:buClr>
              <a:buSzPts val="4800"/>
              <a:buNone/>
              <a:defRPr sz="4800">
                <a:solidFill>
                  <a:schemeClr val="lt1"/>
                </a:solidFill>
              </a:defRPr>
            </a:lvl9pPr>
          </a:lstStyle>
          <a:p/>
        </p:txBody>
      </p:sp>
      <p:sp>
        <p:nvSpPr>
          <p:cNvPr id="620" name="Google Shape;620;p59"/>
          <p:cNvSpPr/>
          <p:nvPr/>
        </p:nvSpPr>
        <p:spPr>
          <a:xfrm>
            <a:off x="603475"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chemeClr val="lt2"/>
                </a:solidFill>
                <a:latin typeface="Inter"/>
                <a:ea typeface="Inter"/>
                <a:cs typeface="Inter"/>
                <a:sym typeface="Inter"/>
              </a:rPr>
              <a:t>Confidential</a:t>
            </a:r>
            <a:endParaRPr sz="700">
              <a:solidFill>
                <a:schemeClr val="lt2"/>
              </a:solidFill>
              <a:latin typeface="Inter"/>
              <a:ea typeface="Inter"/>
              <a:cs typeface="Inter"/>
              <a:sym typeface="Inter"/>
            </a:endParaRPr>
          </a:p>
        </p:txBody>
      </p:sp>
      <p:sp>
        <p:nvSpPr>
          <p:cNvPr id="621" name="Google Shape;621;p59"/>
          <p:cNvSpPr/>
          <p:nvPr/>
        </p:nvSpPr>
        <p:spPr>
          <a:xfrm>
            <a:off x="1644650"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 sz="700">
                <a:solidFill>
                  <a:schemeClr val="lt2"/>
                </a:solidFill>
                <a:latin typeface="Inter"/>
                <a:ea typeface="Inter"/>
                <a:cs typeface="Inter"/>
                <a:sym typeface="Inter"/>
              </a:rPr>
              <a:t>Copyright ©</a:t>
            </a:r>
            <a:endParaRPr sz="700">
              <a:solidFill>
                <a:schemeClr val="lt2"/>
              </a:solidFill>
              <a:latin typeface="Inter"/>
              <a:ea typeface="Inter"/>
              <a:cs typeface="Inter"/>
              <a:sym typeface="Inter"/>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inancial Breakdown">
  <p:cSld name="SECTION_TITLE_AND_DESCRIPTION_1">
    <p:bg>
      <p:bgPr>
        <a:solidFill>
          <a:schemeClr val="dk2"/>
        </a:solidFill>
      </p:bgPr>
    </p:bg>
    <p:spTree>
      <p:nvGrpSpPr>
        <p:cNvPr id="622" name="Shape 622"/>
        <p:cNvGrpSpPr/>
        <p:nvPr/>
      </p:nvGrpSpPr>
      <p:grpSpPr>
        <a:xfrm>
          <a:off x="0" y="0"/>
          <a:ext cx="0" cy="0"/>
          <a:chOff x="0" y="0"/>
          <a:chExt cx="0" cy="0"/>
        </a:xfrm>
      </p:grpSpPr>
      <p:sp>
        <p:nvSpPr>
          <p:cNvPr id="623" name="Google Shape;623;p60"/>
          <p:cNvSpPr txBox="1"/>
          <p:nvPr/>
        </p:nvSpPr>
        <p:spPr>
          <a:xfrm>
            <a:off x="420872" y="203200"/>
            <a:ext cx="428700" cy="393600"/>
          </a:xfrm>
          <a:prstGeom prst="rect">
            <a:avLst/>
          </a:prstGeom>
          <a:noFill/>
          <a:ln>
            <a:noFill/>
          </a:ln>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en" sz="800">
                <a:solidFill>
                  <a:schemeClr val="lt2"/>
                </a:solidFill>
                <a:latin typeface="Inter Light"/>
                <a:ea typeface="Inter Light"/>
                <a:cs typeface="Inter Light"/>
                <a:sym typeface="Inter Light"/>
              </a:rPr>
              <a:t>‹#›</a:t>
            </a:fld>
            <a:endParaRPr sz="800">
              <a:solidFill>
                <a:schemeClr val="lt2"/>
              </a:solidFill>
              <a:latin typeface="Inter Light"/>
              <a:ea typeface="Inter Light"/>
              <a:cs typeface="Inter Light"/>
              <a:sym typeface="Inter Light"/>
            </a:endParaRPr>
          </a:p>
        </p:txBody>
      </p:sp>
      <p:cxnSp>
        <p:nvCxnSpPr>
          <p:cNvPr id="624" name="Google Shape;624;p60"/>
          <p:cNvCxnSpPr/>
          <p:nvPr/>
        </p:nvCxnSpPr>
        <p:spPr>
          <a:xfrm rot="10800000">
            <a:off x="560525" y="279400"/>
            <a:ext cx="149400" cy="0"/>
          </a:xfrm>
          <a:prstGeom prst="straightConnector1">
            <a:avLst/>
          </a:prstGeom>
          <a:noFill/>
          <a:ln cap="flat" cmpd="sng" w="9525">
            <a:solidFill>
              <a:schemeClr val="lt2"/>
            </a:solidFill>
            <a:prstDash val="solid"/>
            <a:round/>
            <a:headEnd len="med" w="med" type="none"/>
            <a:tailEnd len="med" w="med" type="none"/>
          </a:ln>
        </p:spPr>
      </p:cxnSp>
      <p:sp>
        <p:nvSpPr>
          <p:cNvPr id="625" name="Google Shape;625;p60"/>
          <p:cNvSpPr txBox="1"/>
          <p:nvPr>
            <p:ph idx="1" type="subTitle"/>
          </p:nvPr>
        </p:nvSpPr>
        <p:spPr>
          <a:xfrm>
            <a:off x="3486575" y="2706950"/>
            <a:ext cx="1466400" cy="7722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200"/>
              <a:buFont typeface="Inter SemiBold"/>
              <a:buNone/>
              <a:defRPr sz="1200">
                <a:solidFill>
                  <a:schemeClr val="lt1"/>
                </a:solidFill>
              </a:defRPr>
            </a:lvl1pPr>
            <a:lvl2pPr lvl="1" algn="ctr">
              <a:spcBef>
                <a:spcPts val="0"/>
              </a:spcBef>
              <a:spcAft>
                <a:spcPts val="0"/>
              </a:spcAft>
              <a:buClr>
                <a:schemeClr val="lt1"/>
              </a:buClr>
              <a:buSzPts val="1200"/>
              <a:buFont typeface="Inter SemiBold"/>
              <a:buNone/>
              <a:defRPr sz="1200">
                <a:solidFill>
                  <a:schemeClr val="lt1"/>
                </a:solidFill>
              </a:defRPr>
            </a:lvl2pPr>
            <a:lvl3pPr lvl="2" algn="ctr">
              <a:spcBef>
                <a:spcPts val="0"/>
              </a:spcBef>
              <a:spcAft>
                <a:spcPts val="0"/>
              </a:spcAft>
              <a:buClr>
                <a:schemeClr val="lt1"/>
              </a:buClr>
              <a:buSzPts val="1200"/>
              <a:buFont typeface="Inter SemiBold"/>
              <a:buNone/>
              <a:defRPr sz="1200">
                <a:solidFill>
                  <a:schemeClr val="lt1"/>
                </a:solidFill>
              </a:defRPr>
            </a:lvl3pPr>
            <a:lvl4pPr lvl="3" algn="ctr">
              <a:spcBef>
                <a:spcPts val="0"/>
              </a:spcBef>
              <a:spcAft>
                <a:spcPts val="0"/>
              </a:spcAft>
              <a:buClr>
                <a:schemeClr val="lt1"/>
              </a:buClr>
              <a:buSzPts val="1200"/>
              <a:buFont typeface="Inter SemiBold"/>
              <a:buNone/>
              <a:defRPr sz="1200">
                <a:solidFill>
                  <a:schemeClr val="lt1"/>
                </a:solidFill>
              </a:defRPr>
            </a:lvl4pPr>
            <a:lvl5pPr lvl="4" algn="ctr">
              <a:spcBef>
                <a:spcPts val="0"/>
              </a:spcBef>
              <a:spcAft>
                <a:spcPts val="0"/>
              </a:spcAft>
              <a:buClr>
                <a:schemeClr val="lt1"/>
              </a:buClr>
              <a:buSzPts val="1200"/>
              <a:buFont typeface="Inter SemiBold"/>
              <a:buNone/>
              <a:defRPr sz="1200">
                <a:solidFill>
                  <a:schemeClr val="lt1"/>
                </a:solidFill>
              </a:defRPr>
            </a:lvl5pPr>
            <a:lvl6pPr lvl="5" algn="ctr">
              <a:spcBef>
                <a:spcPts val="0"/>
              </a:spcBef>
              <a:spcAft>
                <a:spcPts val="0"/>
              </a:spcAft>
              <a:buClr>
                <a:schemeClr val="lt1"/>
              </a:buClr>
              <a:buSzPts val="1200"/>
              <a:buFont typeface="Inter SemiBold"/>
              <a:buNone/>
              <a:defRPr sz="1200">
                <a:solidFill>
                  <a:schemeClr val="lt1"/>
                </a:solidFill>
              </a:defRPr>
            </a:lvl6pPr>
            <a:lvl7pPr lvl="6" algn="ctr">
              <a:spcBef>
                <a:spcPts val="0"/>
              </a:spcBef>
              <a:spcAft>
                <a:spcPts val="0"/>
              </a:spcAft>
              <a:buClr>
                <a:schemeClr val="lt1"/>
              </a:buClr>
              <a:buSzPts val="1200"/>
              <a:buFont typeface="Inter SemiBold"/>
              <a:buNone/>
              <a:defRPr sz="1200">
                <a:solidFill>
                  <a:schemeClr val="lt1"/>
                </a:solidFill>
              </a:defRPr>
            </a:lvl7pPr>
            <a:lvl8pPr lvl="7" algn="ctr">
              <a:spcBef>
                <a:spcPts val="0"/>
              </a:spcBef>
              <a:spcAft>
                <a:spcPts val="0"/>
              </a:spcAft>
              <a:buClr>
                <a:schemeClr val="lt1"/>
              </a:buClr>
              <a:buSzPts val="1200"/>
              <a:buFont typeface="Inter SemiBold"/>
              <a:buNone/>
              <a:defRPr sz="1200">
                <a:solidFill>
                  <a:schemeClr val="lt1"/>
                </a:solidFill>
              </a:defRPr>
            </a:lvl8pPr>
            <a:lvl9pPr lvl="8" algn="ctr">
              <a:spcBef>
                <a:spcPts val="0"/>
              </a:spcBef>
              <a:spcAft>
                <a:spcPts val="0"/>
              </a:spcAft>
              <a:buClr>
                <a:schemeClr val="lt1"/>
              </a:buClr>
              <a:buSzPts val="1200"/>
              <a:buFont typeface="Inter SemiBold"/>
              <a:buNone/>
              <a:defRPr sz="1200">
                <a:solidFill>
                  <a:schemeClr val="lt1"/>
                </a:solidFill>
              </a:defRPr>
            </a:lvl9pPr>
          </a:lstStyle>
          <a:p/>
        </p:txBody>
      </p:sp>
      <p:sp>
        <p:nvSpPr>
          <p:cNvPr id="626" name="Google Shape;626;p60"/>
          <p:cNvSpPr txBox="1"/>
          <p:nvPr>
            <p:ph idx="2" type="body"/>
          </p:nvPr>
        </p:nvSpPr>
        <p:spPr>
          <a:xfrm>
            <a:off x="3416075" y="2982325"/>
            <a:ext cx="1607400" cy="873600"/>
          </a:xfrm>
          <a:prstGeom prst="rect">
            <a:avLst/>
          </a:prstGeom>
        </p:spPr>
        <p:txBody>
          <a:bodyPr anchorCtr="0" anchor="t" bIns="91425" lIns="91425" spcFirstLastPara="1" rIns="91425" wrap="square" tIns="91425">
            <a:noAutofit/>
          </a:bodyPr>
          <a:lstStyle>
            <a:lvl1pPr indent="-304800" lvl="0" marL="457200" algn="ctr">
              <a:lnSpc>
                <a:spcPct val="115000"/>
              </a:lnSpc>
              <a:spcBef>
                <a:spcPts val="0"/>
              </a:spcBef>
              <a:spcAft>
                <a:spcPts val="0"/>
              </a:spcAft>
              <a:buClr>
                <a:schemeClr val="lt2"/>
              </a:buClr>
              <a:buSzPts val="1200"/>
              <a:buFont typeface="Inter"/>
              <a:buChar char="●"/>
              <a:defRPr>
                <a:solidFill>
                  <a:schemeClr val="lt2"/>
                </a:solidFill>
              </a:defRPr>
            </a:lvl1pPr>
            <a:lvl2pPr indent="-304800" lvl="1" marL="914400" algn="ctr">
              <a:lnSpc>
                <a:spcPct val="115000"/>
              </a:lnSpc>
              <a:spcBef>
                <a:spcPts val="0"/>
              </a:spcBef>
              <a:spcAft>
                <a:spcPts val="0"/>
              </a:spcAft>
              <a:buClr>
                <a:schemeClr val="lt2"/>
              </a:buClr>
              <a:buSzPts val="1200"/>
              <a:buFont typeface="Inter"/>
              <a:buChar char="○"/>
              <a:defRPr>
                <a:solidFill>
                  <a:schemeClr val="lt2"/>
                </a:solidFill>
              </a:defRPr>
            </a:lvl2pPr>
            <a:lvl3pPr indent="-304800" lvl="2" marL="1371600" algn="ctr">
              <a:lnSpc>
                <a:spcPct val="115000"/>
              </a:lnSpc>
              <a:spcBef>
                <a:spcPts val="0"/>
              </a:spcBef>
              <a:spcAft>
                <a:spcPts val="0"/>
              </a:spcAft>
              <a:buClr>
                <a:schemeClr val="lt2"/>
              </a:buClr>
              <a:buSzPts val="1200"/>
              <a:buFont typeface="Inter"/>
              <a:buChar char="■"/>
              <a:defRPr>
                <a:solidFill>
                  <a:schemeClr val="lt2"/>
                </a:solidFill>
              </a:defRPr>
            </a:lvl3pPr>
            <a:lvl4pPr indent="-304800" lvl="3" marL="1828800" algn="ctr">
              <a:lnSpc>
                <a:spcPct val="115000"/>
              </a:lnSpc>
              <a:spcBef>
                <a:spcPts val="0"/>
              </a:spcBef>
              <a:spcAft>
                <a:spcPts val="0"/>
              </a:spcAft>
              <a:buClr>
                <a:schemeClr val="lt2"/>
              </a:buClr>
              <a:buSzPts val="1200"/>
              <a:buFont typeface="Inter"/>
              <a:buChar char="●"/>
              <a:defRPr>
                <a:solidFill>
                  <a:schemeClr val="lt2"/>
                </a:solidFill>
              </a:defRPr>
            </a:lvl4pPr>
            <a:lvl5pPr indent="-304800" lvl="4" marL="2286000" algn="ctr">
              <a:lnSpc>
                <a:spcPct val="115000"/>
              </a:lnSpc>
              <a:spcBef>
                <a:spcPts val="0"/>
              </a:spcBef>
              <a:spcAft>
                <a:spcPts val="0"/>
              </a:spcAft>
              <a:buClr>
                <a:schemeClr val="lt2"/>
              </a:buClr>
              <a:buSzPts val="1200"/>
              <a:buFont typeface="Inter"/>
              <a:buChar char="○"/>
              <a:defRPr>
                <a:solidFill>
                  <a:schemeClr val="lt2"/>
                </a:solidFill>
              </a:defRPr>
            </a:lvl5pPr>
            <a:lvl6pPr indent="-304800" lvl="5" marL="2743200" algn="ctr">
              <a:lnSpc>
                <a:spcPct val="115000"/>
              </a:lnSpc>
              <a:spcBef>
                <a:spcPts val="0"/>
              </a:spcBef>
              <a:spcAft>
                <a:spcPts val="0"/>
              </a:spcAft>
              <a:buClr>
                <a:schemeClr val="lt2"/>
              </a:buClr>
              <a:buSzPts val="1200"/>
              <a:buFont typeface="Inter"/>
              <a:buChar char="■"/>
              <a:defRPr>
                <a:solidFill>
                  <a:schemeClr val="lt2"/>
                </a:solidFill>
              </a:defRPr>
            </a:lvl6pPr>
            <a:lvl7pPr indent="-304800" lvl="6" marL="3200400" algn="ctr">
              <a:lnSpc>
                <a:spcPct val="115000"/>
              </a:lnSpc>
              <a:spcBef>
                <a:spcPts val="0"/>
              </a:spcBef>
              <a:spcAft>
                <a:spcPts val="0"/>
              </a:spcAft>
              <a:buClr>
                <a:schemeClr val="lt2"/>
              </a:buClr>
              <a:buSzPts val="1200"/>
              <a:buFont typeface="Inter"/>
              <a:buChar char="●"/>
              <a:defRPr>
                <a:solidFill>
                  <a:schemeClr val="lt2"/>
                </a:solidFill>
              </a:defRPr>
            </a:lvl7pPr>
            <a:lvl8pPr indent="-304800" lvl="7" marL="3657600" algn="ctr">
              <a:lnSpc>
                <a:spcPct val="115000"/>
              </a:lnSpc>
              <a:spcBef>
                <a:spcPts val="0"/>
              </a:spcBef>
              <a:spcAft>
                <a:spcPts val="0"/>
              </a:spcAft>
              <a:buClr>
                <a:schemeClr val="lt2"/>
              </a:buClr>
              <a:buSzPts val="1200"/>
              <a:buFont typeface="Inter"/>
              <a:buChar char="○"/>
              <a:defRPr>
                <a:solidFill>
                  <a:schemeClr val="lt2"/>
                </a:solidFill>
              </a:defRPr>
            </a:lvl8pPr>
            <a:lvl9pPr indent="-304800" lvl="8" marL="4114800" algn="ctr">
              <a:lnSpc>
                <a:spcPct val="115000"/>
              </a:lnSpc>
              <a:spcBef>
                <a:spcPts val="0"/>
              </a:spcBef>
              <a:spcAft>
                <a:spcPts val="0"/>
              </a:spcAft>
              <a:buClr>
                <a:schemeClr val="lt2"/>
              </a:buClr>
              <a:buSzPts val="1200"/>
              <a:buFont typeface="Inter"/>
              <a:buChar char="■"/>
              <a:defRPr>
                <a:solidFill>
                  <a:schemeClr val="lt2"/>
                </a:solidFill>
              </a:defRPr>
            </a:lvl9pPr>
          </a:lstStyle>
          <a:p/>
        </p:txBody>
      </p:sp>
      <p:cxnSp>
        <p:nvCxnSpPr>
          <p:cNvPr id="627" name="Google Shape;627;p60"/>
          <p:cNvCxnSpPr>
            <a:endCxn id="628" idx="2"/>
          </p:cNvCxnSpPr>
          <p:nvPr/>
        </p:nvCxnSpPr>
        <p:spPr>
          <a:xfrm>
            <a:off x="2904275" y="2048466"/>
            <a:ext cx="771900" cy="0"/>
          </a:xfrm>
          <a:prstGeom prst="straightConnector1">
            <a:avLst/>
          </a:prstGeom>
          <a:noFill/>
          <a:ln cap="flat" cmpd="sng" w="19050">
            <a:solidFill>
              <a:schemeClr val="lt1"/>
            </a:solidFill>
            <a:prstDash val="solid"/>
            <a:round/>
            <a:headEnd len="med" w="med" type="none"/>
            <a:tailEnd len="med" w="med" type="none"/>
          </a:ln>
        </p:spPr>
      </p:cxnSp>
      <p:cxnSp>
        <p:nvCxnSpPr>
          <p:cNvPr id="629" name="Google Shape;629;p60"/>
          <p:cNvCxnSpPr/>
          <p:nvPr/>
        </p:nvCxnSpPr>
        <p:spPr>
          <a:xfrm>
            <a:off x="4765924" y="2048466"/>
            <a:ext cx="771900" cy="0"/>
          </a:xfrm>
          <a:prstGeom prst="straightConnector1">
            <a:avLst/>
          </a:prstGeom>
          <a:noFill/>
          <a:ln cap="flat" cmpd="sng" w="19050">
            <a:solidFill>
              <a:schemeClr val="lt1"/>
            </a:solidFill>
            <a:prstDash val="solid"/>
            <a:round/>
            <a:headEnd len="med" w="med" type="none"/>
            <a:tailEnd len="med" w="med" type="none"/>
          </a:ln>
        </p:spPr>
      </p:cxnSp>
      <p:cxnSp>
        <p:nvCxnSpPr>
          <p:cNvPr id="630" name="Google Shape;630;p60"/>
          <p:cNvCxnSpPr/>
          <p:nvPr/>
        </p:nvCxnSpPr>
        <p:spPr>
          <a:xfrm>
            <a:off x="6635736" y="2048466"/>
            <a:ext cx="771900" cy="0"/>
          </a:xfrm>
          <a:prstGeom prst="straightConnector1">
            <a:avLst/>
          </a:prstGeom>
          <a:noFill/>
          <a:ln cap="flat" cmpd="sng" w="19050">
            <a:solidFill>
              <a:schemeClr val="lt1"/>
            </a:solidFill>
            <a:prstDash val="solid"/>
            <a:round/>
            <a:headEnd len="med" w="med" type="none"/>
            <a:tailEnd len="med" w="med" type="none"/>
          </a:ln>
        </p:spPr>
      </p:cxnSp>
      <p:sp>
        <p:nvSpPr>
          <p:cNvPr id="628" name="Google Shape;628;p60"/>
          <p:cNvSpPr/>
          <p:nvPr/>
        </p:nvSpPr>
        <p:spPr>
          <a:xfrm>
            <a:off x="3676175" y="1504866"/>
            <a:ext cx="1087200" cy="1087200"/>
          </a:xfrm>
          <a:prstGeom prst="flowChartConnector">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900">
              <a:latin typeface="Inter"/>
              <a:ea typeface="Inter"/>
              <a:cs typeface="Inter"/>
              <a:sym typeface="Inter"/>
            </a:endParaRPr>
          </a:p>
        </p:txBody>
      </p:sp>
      <p:sp>
        <p:nvSpPr>
          <p:cNvPr id="631" name="Google Shape;631;p60"/>
          <p:cNvSpPr/>
          <p:nvPr/>
        </p:nvSpPr>
        <p:spPr>
          <a:xfrm>
            <a:off x="5548513" y="1504866"/>
            <a:ext cx="1087200" cy="1087200"/>
          </a:xfrm>
          <a:prstGeom prst="flowChartConnector">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900">
              <a:latin typeface="Inter"/>
              <a:ea typeface="Inter"/>
              <a:cs typeface="Inter"/>
              <a:sym typeface="Inter"/>
            </a:endParaRPr>
          </a:p>
        </p:txBody>
      </p:sp>
      <p:sp>
        <p:nvSpPr>
          <p:cNvPr id="632" name="Google Shape;632;p60"/>
          <p:cNvSpPr/>
          <p:nvPr/>
        </p:nvSpPr>
        <p:spPr>
          <a:xfrm>
            <a:off x="7417725" y="1504866"/>
            <a:ext cx="1087200" cy="1087200"/>
          </a:xfrm>
          <a:prstGeom prst="flowChartConnector">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900">
              <a:latin typeface="Inter"/>
              <a:ea typeface="Inter"/>
              <a:cs typeface="Inter"/>
              <a:sym typeface="Inter"/>
            </a:endParaRPr>
          </a:p>
        </p:txBody>
      </p:sp>
      <p:sp>
        <p:nvSpPr>
          <p:cNvPr id="633" name="Google Shape;633;p60"/>
          <p:cNvSpPr txBox="1"/>
          <p:nvPr>
            <p:ph idx="3" type="subTitle"/>
          </p:nvPr>
        </p:nvSpPr>
        <p:spPr>
          <a:xfrm>
            <a:off x="5358925" y="2706950"/>
            <a:ext cx="1466400" cy="7722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200"/>
              <a:buFont typeface="Inter SemiBold"/>
              <a:buNone/>
              <a:defRPr sz="1200">
                <a:solidFill>
                  <a:schemeClr val="lt1"/>
                </a:solidFill>
              </a:defRPr>
            </a:lvl1pPr>
            <a:lvl2pPr lvl="1" algn="ctr">
              <a:spcBef>
                <a:spcPts val="0"/>
              </a:spcBef>
              <a:spcAft>
                <a:spcPts val="0"/>
              </a:spcAft>
              <a:buClr>
                <a:schemeClr val="lt1"/>
              </a:buClr>
              <a:buSzPts val="1200"/>
              <a:buFont typeface="Inter SemiBold"/>
              <a:buNone/>
              <a:defRPr sz="1200">
                <a:solidFill>
                  <a:schemeClr val="lt1"/>
                </a:solidFill>
              </a:defRPr>
            </a:lvl2pPr>
            <a:lvl3pPr lvl="2" algn="ctr">
              <a:spcBef>
                <a:spcPts val="0"/>
              </a:spcBef>
              <a:spcAft>
                <a:spcPts val="0"/>
              </a:spcAft>
              <a:buClr>
                <a:schemeClr val="lt1"/>
              </a:buClr>
              <a:buSzPts val="1200"/>
              <a:buFont typeface="Inter SemiBold"/>
              <a:buNone/>
              <a:defRPr sz="1200">
                <a:solidFill>
                  <a:schemeClr val="lt1"/>
                </a:solidFill>
              </a:defRPr>
            </a:lvl3pPr>
            <a:lvl4pPr lvl="3" algn="ctr">
              <a:spcBef>
                <a:spcPts val="0"/>
              </a:spcBef>
              <a:spcAft>
                <a:spcPts val="0"/>
              </a:spcAft>
              <a:buClr>
                <a:schemeClr val="lt1"/>
              </a:buClr>
              <a:buSzPts val="1200"/>
              <a:buFont typeface="Inter SemiBold"/>
              <a:buNone/>
              <a:defRPr sz="1200">
                <a:solidFill>
                  <a:schemeClr val="lt1"/>
                </a:solidFill>
              </a:defRPr>
            </a:lvl4pPr>
            <a:lvl5pPr lvl="4" algn="ctr">
              <a:spcBef>
                <a:spcPts val="0"/>
              </a:spcBef>
              <a:spcAft>
                <a:spcPts val="0"/>
              </a:spcAft>
              <a:buClr>
                <a:schemeClr val="lt1"/>
              </a:buClr>
              <a:buSzPts val="1200"/>
              <a:buFont typeface="Inter SemiBold"/>
              <a:buNone/>
              <a:defRPr sz="1200">
                <a:solidFill>
                  <a:schemeClr val="lt1"/>
                </a:solidFill>
              </a:defRPr>
            </a:lvl5pPr>
            <a:lvl6pPr lvl="5" algn="ctr">
              <a:spcBef>
                <a:spcPts val="0"/>
              </a:spcBef>
              <a:spcAft>
                <a:spcPts val="0"/>
              </a:spcAft>
              <a:buClr>
                <a:schemeClr val="lt1"/>
              </a:buClr>
              <a:buSzPts val="1200"/>
              <a:buFont typeface="Inter SemiBold"/>
              <a:buNone/>
              <a:defRPr sz="1200">
                <a:solidFill>
                  <a:schemeClr val="lt1"/>
                </a:solidFill>
              </a:defRPr>
            </a:lvl6pPr>
            <a:lvl7pPr lvl="6" algn="ctr">
              <a:spcBef>
                <a:spcPts val="0"/>
              </a:spcBef>
              <a:spcAft>
                <a:spcPts val="0"/>
              </a:spcAft>
              <a:buClr>
                <a:schemeClr val="lt1"/>
              </a:buClr>
              <a:buSzPts val="1200"/>
              <a:buFont typeface="Inter SemiBold"/>
              <a:buNone/>
              <a:defRPr sz="1200">
                <a:solidFill>
                  <a:schemeClr val="lt1"/>
                </a:solidFill>
              </a:defRPr>
            </a:lvl7pPr>
            <a:lvl8pPr lvl="7" algn="ctr">
              <a:spcBef>
                <a:spcPts val="0"/>
              </a:spcBef>
              <a:spcAft>
                <a:spcPts val="0"/>
              </a:spcAft>
              <a:buClr>
                <a:schemeClr val="lt1"/>
              </a:buClr>
              <a:buSzPts val="1200"/>
              <a:buFont typeface="Inter SemiBold"/>
              <a:buNone/>
              <a:defRPr sz="1200">
                <a:solidFill>
                  <a:schemeClr val="lt1"/>
                </a:solidFill>
              </a:defRPr>
            </a:lvl8pPr>
            <a:lvl9pPr lvl="8" algn="ctr">
              <a:spcBef>
                <a:spcPts val="0"/>
              </a:spcBef>
              <a:spcAft>
                <a:spcPts val="0"/>
              </a:spcAft>
              <a:buClr>
                <a:schemeClr val="lt1"/>
              </a:buClr>
              <a:buSzPts val="1200"/>
              <a:buFont typeface="Inter SemiBold"/>
              <a:buNone/>
              <a:defRPr sz="1200">
                <a:solidFill>
                  <a:schemeClr val="lt1"/>
                </a:solidFill>
              </a:defRPr>
            </a:lvl9pPr>
          </a:lstStyle>
          <a:p/>
        </p:txBody>
      </p:sp>
      <p:sp>
        <p:nvSpPr>
          <p:cNvPr id="634" name="Google Shape;634;p60"/>
          <p:cNvSpPr txBox="1"/>
          <p:nvPr>
            <p:ph idx="4" type="body"/>
          </p:nvPr>
        </p:nvSpPr>
        <p:spPr>
          <a:xfrm>
            <a:off x="5288425" y="2982325"/>
            <a:ext cx="1607400" cy="873600"/>
          </a:xfrm>
          <a:prstGeom prst="rect">
            <a:avLst/>
          </a:prstGeom>
        </p:spPr>
        <p:txBody>
          <a:bodyPr anchorCtr="0" anchor="t" bIns="91425" lIns="91425" spcFirstLastPara="1" rIns="91425" wrap="square" tIns="91425">
            <a:noAutofit/>
          </a:bodyPr>
          <a:lstStyle>
            <a:lvl1pPr indent="-304800" lvl="0" marL="457200" algn="ctr">
              <a:lnSpc>
                <a:spcPct val="115000"/>
              </a:lnSpc>
              <a:spcBef>
                <a:spcPts val="0"/>
              </a:spcBef>
              <a:spcAft>
                <a:spcPts val="0"/>
              </a:spcAft>
              <a:buClr>
                <a:schemeClr val="lt2"/>
              </a:buClr>
              <a:buSzPts val="1200"/>
              <a:buFont typeface="Inter"/>
              <a:buChar char="●"/>
              <a:defRPr>
                <a:solidFill>
                  <a:schemeClr val="lt2"/>
                </a:solidFill>
              </a:defRPr>
            </a:lvl1pPr>
            <a:lvl2pPr indent="-304800" lvl="1" marL="914400" algn="ctr">
              <a:lnSpc>
                <a:spcPct val="115000"/>
              </a:lnSpc>
              <a:spcBef>
                <a:spcPts val="0"/>
              </a:spcBef>
              <a:spcAft>
                <a:spcPts val="0"/>
              </a:spcAft>
              <a:buClr>
                <a:schemeClr val="lt2"/>
              </a:buClr>
              <a:buSzPts val="1200"/>
              <a:buFont typeface="Inter"/>
              <a:buChar char="○"/>
              <a:defRPr>
                <a:solidFill>
                  <a:schemeClr val="lt2"/>
                </a:solidFill>
              </a:defRPr>
            </a:lvl2pPr>
            <a:lvl3pPr indent="-304800" lvl="2" marL="1371600" algn="ctr">
              <a:lnSpc>
                <a:spcPct val="115000"/>
              </a:lnSpc>
              <a:spcBef>
                <a:spcPts val="0"/>
              </a:spcBef>
              <a:spcAft>
                <a:spcPts val="0"/>
              </a:spcAft>
              <a:buClr>
                <a:schemeClr val="lt2"/>
              </a:buClr>
              <a:buSzPts val="1200"/>
              <a:buFont typeface="Inter"/>
              <a:buChar char="■"/>
              <a:defRPr>
                <a:solidFill>
                  <a:schemeClr val="lt2"/>
                </a:solidFill>
              </a:defRPr>
            </a:lvl3pPr>
            <a:lvl4pPr indent="-304800" lvl="3" marL="1828800" algn="ctr">
              <a:lnSpc>
                <a:spcPct val="115000"/>
              </a:lnSpc>
              <a:spcBef>
                <a:spcPts val="0"/>
              </a:spcBef>
              <a:spcAft>
                <a:spcPts val="0"/>
              </a:spcAft>
              <a:buClr>
                <a:schemeClr val="lt2"/>
              </a:buClr>
              <a:buSzPts val="1200"/>
              <a:buFont typeface="Inter"/>
              <a:buChar char="●"/>
              <a:defRPr>
                <a:solidFill>
                  <a:schemeClr val="lt2"/>
                </a:solidFill>
              </a:defRPr>
            </a:lvl4pPr>
            <a:lvl5pPr indent="-304800" lvl="4" marL="2286000" algn="ctr">
              <a:lnSpc>
                <a:spcPct val="115000"/>
              </a:lnSpc>
              <a:spcBef>
                <a:spcPts val="0"/>
              </a:spcBef>
              <a:spcAft>
                <a:spcPts val="0"/>
              </a:spcAft>
              <a:buClr>
                <a:schemeClr val="lt2"/>
              </a:buClr>
              <a:buSzPts val="1200"/>
              <a:buFont typeface="Inter"/>
              <a:buChar char="○"/>
              <a:defRPr>
                <a:solidFill>
                  <a:schemeClr val="lt2"/>
                </a:solidFill>
              </a:defRPr>
            </a:lvl5pPr>
            <a:lvl6pPr indent="-304800" lvl="5" marL="2743200" algn="ctr">
              <a:lnSpc>
                <a:spcPct val="115000"/>
              </a:lnSpc>
              <a:spcBef>
                <a:spcPts val="0"/>
              </a:spcBef>
              <a:spcAft>
                <a:spcPts val="0"/>
              </a:spcAft>
              <a:buClr>
                <a:schemeClr val="lt2"/>
              </a:buClr>
              <a:buSzPts val="1200"/>
              <a:buFont typeface="Inter"/>
              <a:buChar char="■"/>
              <a:defRPr>
                <a:solidFill>
                  <a:schemeClr val="lt2"/>
                </a:solidFill>
              </a:defRPr>
            </a:lvl6pPr>
            <a:lvl7pPr indent="-304800" lvl="6" marL="3200400" algn="ctr">
              <a:lnSpc>
                <a:spcPct val="115000"/>
              </a:lnSpc>
              <a:spcBef>
                <a:spcPts val="0"/>
              </a:spcBef>
              <a:spcAft>
                <a:spcPts val="0"/>
              </a:spcAft>
              <a:buClr>
                <a:schemeClr val="lt2"/>
              </a:buClr>
              <a:buSzPts val="1200"/>
              <a:buFont typeface="Inter"/>
              <a:buChar char="●"/>
              <a:defRPr>
                <a:solidFill>
                  <a:schemeClr val="lt2"/>
                </a:solidFill>
              </a:defRPr>
            </a:lvl7pPr>
            <a:lvl8pPr indent="-304800" lvl="7" marL="3657600" algn="ctr">
              <a:lnSpc>
                <a:spcPct val="115000"/>
              </a:lnSpc>
              <a:spcBef>
                <a:spcPts val="0"/>
              </a:spcBef>
              <a:spcAft>
                <a:spcPts val="0"/>
              </a:spcAft>
              <a:buClr>
                <a:schemeClr val="lt2"/>
              </a:buClr>
              <a:buSzPts val="1200"/>
              <a:buFont typeface="Inter"/>
              <a:buChar char="○"/>
              <a:defRPr>
                <a:solidFill>
                  <a:schemeClr val="lt2"/>
                </a:solidFill>
              </a:defRPr>
            </a:lvl8pPr>
            <a:lvl9pPr indent="-304800" lvl="8" marL="4114800" algn="ctr">
              <a:lnSpc>
                <a:spcPct val="115000"/>
              </a:lnSpc>
              <a:spcBef>
                <a:spcPts val="0"/>
              </a:spcBef>
              <a:spcAft>
                <a:spcPts val="0"/>
              </a:spcAft>
              <a:buClr>
                <a:schemeClr val="lt2"/>
              </a:buClr>
              <a:buSzPts val="1200"/>
              <a:buFont typeface="Inter"/>
              <a:buChar char="■"/>
              <a:defRPr>
                <a:solidFill>
                  <a:schemeClr val="lt2"/>
                </a:solidFill>
              </a:defRPr>
            </a:lvl9pPr>
          </a:lstStyle>
          <a:p/>
        </p:txBody>
      </p:sp>
      <p:sp>
        <p:nvSpPr>
          <p:cNvPr id="635" name="Google Shape;635;p60"/>
          <p:cNvSpPr txBox="1"/>
          <p:nvPr>
            <p:ph idx="5" type="subTitle"/>
          </p:nvPr>
        </p:nvSpPr>
        <p:spPr>
          <a:xfrm>
            <a:off x="7231275" y="2706950"/>
            <a:ext cx="1466400" cy="7722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200"/>
              <a:buFont typeface="Inter SemiBold"/>
              <a:buNone/>
              <a:defRPr sz="1200">
                <a:solidFill>
                  <a:schemeClr val="lt1"/>
                </a:solidFill>
              </a:defRPr>
            </a:lvl1pPr>
            <a:lvl2pPr lvl="1" algn="ctr">
              <a:spcBef>
                <a:spcPts val="0"/>
              </a:spcBef>
              <a:spcAft>
                <a:spcPts val="0"/>
              </a:spcAft>
              <a:buClr>
                <a:schemeClr val="lt1"/>
              </a:buClr>
              <a:buSzPts val="1200"/>
              <a:buFont typeface="Inter SemiBold"/>
              <a:buNone/>
              <a:defRPr sz="1200">
                <a:solidFill>
                  <a:schemeClr val="lt1"/>
                </a:solidFill>
              </a:defRPr>
            </a:lvl2pPr>
            <a:lvl3pPr lvl="2" algn="ctr">
              <a:spcBef>
                <a:spcPts val="0"/>
              </a:spcBef>
              <a:spcAft>
                <a:spcPts val="0"/>
              </a:spcAft>
              <a:buClr>
                <a:schemeClr val="lt1"/>
              </a:buClr>
              <a:buSzPts val="1200"/>
              <a:buFont typeface="Inter SemiBold"/>
              <a:buNone/>
              <a:defRPr sz="1200">
                <a:solidFill>
                  <a:schemeClr val="lt1"/>
                </a:solidFill>
              </a:defRPr>
            </a:lvl3pPr>
            <a:lvl4pPr lvl="3" algn="ctr">
              <a:spcBef>
                <a:spcPts val="0"/>
              </a:spcBef>
              <a:spcAft>
                <a:spcPts val="0"/>
              </a:spcAft>
              <a:buClr>
                <a:schemeClr val="lt1"/>
              </a:buClr>
              <a:buSzPts val="1200"/>
              <a:buFont typeface="Inter SemiBold"/>
              <a:buNone/>
              <a:defRPr sz="1200">
                <a:solidFill>
                  <a:schemeClr val="lt1"/>
                </a:solidFill>
              </a:defRPr>
            </a:lvl4pPr>
            <a:lvl5pPr lvl="4" algn="ctr">
              <a:spcBef>
                <a:spcPts val="0"/>
              </a:spcBef>
              <a:spcAft>
                <a:spcPts val="0"/>
              </a:spcAft>
              <a:buClr>
                <a:schemeClr val="lt1"/>
              </a:buClr>
              <a:buSzPts val="1200"/>
              <a:buFont typeface="Inter SemiBold"/>
              <a:buNone/>
              <a:defRPr sz="1200">
                <a:solidFill>
                  <a:schemeClr val="lt1"/>
                </a:solidFill>
              </a:defRPr>
            </a:lvl5pPr>
            <a:lvl6pPr lvl="5" algn="ctr">
              <a:spcBef>
                <a:spcPts val="0"/>
              </a:spcBef>
              <a:spcAft>
                <a:spcPts val="0"/>
              </a:spcAft>
              <a:buClr>
                <a:schemeClr val="lt1"/>
              </a:buClr>
              <a:buSzPts val="1200"/>
              <a:buFont typeface="Inter SemiBold"/>
              <a:buNone/>
              <a:defRPr sz="1200">
                <a:solidFill>
                  <a:schemeClr val="lt1"/>
                </a:solidFill>
              </a:defRPr>
            </a:lvl6pPr>
            <a:lvl7pPr lvl="6" algn="ctr">
              <a:spcBef>
                <a:spcPts val="0"/>
              </a:spcBef>
              <a:spcAft>
                <a:spcPts val="0"/>
              </a:spcAft>
              <a:buClr>
                <a:schemeClr val="lt1"/>
              </a:buClr>
              <a:buSzPts val="1200"/>
              <a:buFont typeface="Inter SemiBold"/>
              <a:buNone/>
              <a:defRPr sz="1200">
                <a:solidFill>
                  <a:schemeClr val="lt1"/>
                </a:solidFill>
              </a:defRPr>
            </a:lvl7pPr>
            <a:lvl8pPr lvl="7" algn="ctr">
              <a:spcBef>
                <a:spcPts val="0"/>
              </a:spcBef>
              <a:spcAft>
                <a:spcPts val="0"/>
              </a:spcAft>
              <a:buClr>
                <a:schemeClr val="lt1"/>
              </a:buClr>
              <a:buSzPts val="1200"/>
              <a:buFont typeface="Inter SemiBold"/>
              <a:buNone/>
              <a:defRPr sz="1200">
                <a:solidFill>
                  <a:schemeClr val="lt1"/>
                </a:solidFill>
              </a:defRPr>
            </a:lvl8pPr>
            <a:lvl9pPr lvl="8" algn="ctr">
              <a:spcBef>
                <a:spcPts val="0"/>
              </a:spcBef>
              <a:spcAft>
                <a:spcPts val="0"/>
              </a:spcAft>
              <a:buClr>
                <a:schemeClr val="lt1"/>
              </a:buClr>
              <a:buSzPts val="1200"/>
              <a:buFont typeface="Inter SemiBold"/>
              <a:buNone/>
              <a:defRPr sz="1200">
                <a:solidFill>
                  <a:schemeClr val="lt1"/>
                </a:solidFill>
              </a:defRPr>
            </a:lvl9pPr>
          </a:lstStyle>
          <a:p/>
        </p:txBody>
      </p:sp>
      <p:sp>
        <p:nvSpPr>
          <p:cNvPr id="636" name="Google Shape;636;p60"/>
          <p:cNvSpPr txBox="1"/>
          <p:nvPr>
            <p:ph idx="6" type="body"/>
          </p:nvPr>
        </p:nvSpPr>
        <p:spPr>
          <a:xfrm>
            <a:off x="7160775" y="2982325"/>
            <a:ext cx="1607400" cy="873600"/>
          </a:xfrm>
          <a:prstGeom prst="rect">
            <a:avLst/>
          </a:prstGeom>
        </p:spPr>
        <p:txBody>
          <a:bodyPr anchorCtr="0" anchor="t" bIns="91425" lIns="91425" spcFirstLastPara="1" rIns="91425" wrap="square" tIns="91425">
            <a:noAutofit/>
          </a:bodyPr>
          <a:lstStyle>
            <a:lvl1pPr indent="-304800" lvl="0" marL="457200" algn="ctr">
              <a:lnSpc>
                <a:spcPct val="115000"/>
              </a:lnSpc>
              <a:spcBef>
                <a:spcPts val="0"/>
              </a:spcBef>
              <a:spcAft>
                <a:spcPts val="0"/>
              </a:spcAft>
              <a:buClr>
                <a:schemeClr val="lt2"/>
              </a:buClr>
              <a:buSzPts val="1200"/>
              <a:buFont typeface="Inter"/>
              <a:buChar char="●"/>
              <a:defRPr>
                <a:solidFill>
                  <a:schemeClr val="lt2"/>
                </a:solidFill>
              </a:defRPr>
            </a:lvl1pPr>
            <a:lvl2pPr indent="-304800" lvl="1" marL="914400" algn="ctr">
              <a:lnSpc>
                <a:spcPct val="115000"/>
              </a:lnSpc>
              <a:spcBef>
                <a:spcPts val="0"/>
              </a:spcBef>
              <a:spcAft>
                <a:spcPts val="0"/>
              </a:spcAft>
              <a:buClr>
                <a:schemeClr val="lt2"/>
              </a:buClr>
              <a:buSzPts val="1200"/>
              <a:buFont typeface="Inter"/>
              <a:buChar char="○"/>
              <a:defRPr>
                <a:solidFill>
                  <a:schemeClr val="lt2"/>
                </a:solidFill>
              </a:defRPr>
            </a:lvl2pPr>
            <a:lvl3pPr indent="-304800" lvl="2" marL="1371600" algn="ctr">
              <a:lnSpc>
                <a:spcPct val="115000"/>
              </a:lnSpc>
              <a:spcBef>
                <a:spcPts val="0"/>
              </a:spcBef>
              <a:spcAft>
                <a:spcPts val="0"/>
              </a:spcAft>
              <a:buClr>
                <a:schemeClr val="lt2"/>
              </a:buClr>
              <a:buSzPts val="1200"/>
              <a:buFont typeface="Inter"/>
              <a:buChar char="■"/>
              <a:defRPr>
                <a:solidFill>
                  <a:schemeClr val="lt2"/>
                </a:solidFill>
              </a:defRPr>
            </a:lvl3pPr>
            <a:lvl4pPr indent="-304800" lvl="3" marL="1828800" algn="ctr">
              <a:lnSpc>
                <a:spcPct val="115000"/>
              </a:lnSpc>
              <a:spcBef>
                <a:spcPts val="0"/>
              </a:spcBef>
              <a:spcAft>
                <a:spcPts val="0"/>
              </a:spcAft>
              <a:buClr>
                <a:schemeClr val="lt2"/>
              </a:buClr>
              <a:buSzPts val="1200"/>
              <a:buFont typeface="Inter"/>
              <a:buChar char="●"/>
              <a:defRPr>
                <a:solidFill>
                  <a:schemeClr val="lt2"/>
                </a:solidFill>
              </a:defRPr>
            </a:lvl4pPr>
            <a:lvl5pPr indent="-304800" lvl="4" marL="2286000" algn="ctr">
              <a:lnSpc>
                <a:spcPct val="115000"/>
              </a:lnSpc>
              <a:spcBef>
                <a:spcPts val="0"/>
              </a:spcBef>
              <a:spcAft>
                <a:spcPts val="0"/>
              </a:spcAft>
              <a:buClr>
                <a:schemeClr val="lt2"/>
              </a:buClr>
              <a:buSzPts val="1200"/>
              <a:buFont typeface="Inter"/>
              <a:buChar char="○"/>
              <a:defRPr>
                <a:solidFill>
                  <a:schemeClr val="lt2"/>
                </a:solidFill>
              </a:defRPr>
            </a:lvl5pPr>
            <a:lvl6pPr indent="-304800" lvl="5" marL="2743200" algn="ctr">
              <a:lnSpc>
                <a:spcPct val="115000"/>
              </a:lnSpc>
              <a:spcBef>
                <a:spcPts val="0"/>
              </a:spcBef>
              <a:spcAft>
                <a:spcPts val="0"/>
              </a:spcAft>
              <a:buClr>
                <a:schemeClr val="lt2"/>
              </a:buClr>
              <a:buSzPts val="1200"/>
              <a:buFont typeface="Inter"/>
              <a:buChar char="■"/>
              <a:defRPr>
                <a:solidFill>
                  <a:schemeClr val="lt2"/>
                </a:solidFill>
              </a:defRPr>
            </a:lvl6pPr>
            <a:lvl7pPr indent="-304800" lvl="6" marL="3200400" algn="ctr">
              <a:lnSpc>
                <a:spcPct val="115000"/>
              </a:lnSpc>
              <a:spcBef>
                <a:spcPts val="0"/>
              </a:spcBef>
              <a:spcAft>
                <a:spcPts val="0"/>
              </a:spcAft>
              <a:buClr>
                <a:schemeClr val="lt2"/>
              </a:buClr>
              <a:buSzPts val="1200"/>
              <a:buFont typeface="Inter"/>
              <a:buChar char="●"/>
              <a:defRPr>
                <a:solidFill>
                  <a:schemeClr val="lt2"/>
                </a:solidFill>
              </a:defRPr>
            </a:lvl7pPr>
            <a:lvl8pPr indent="-304800" lvl="7" marL="3657600" algn="ctr">
              <a:lnSpc>
                <a:spcPct val="115000"/>
              </a:lnSpc>
              <a:spcBef>
                <a:spcPts val="0"/>
              </a:spcBef>
              <a:spcAft>
                <a:spcPts val="0"/>
              </a:spcAft>
              <a:buClr>
                <a:schemeClr val="lt2"/>
              </a:buClr>
              <a:buSzPts val="1200"/>
              <a:buFont typeface="Inter"/>
              <a:buChar char="○"/>
              <a:defRPr>
                <a:solidFill>
                  <a:schemeClr val="lt2"/>
                </a:solidFill>
              </a:defRPr>
            </a:lvl8pPr>
            <a:lvl9pPr indent="-304800" lvl="8" marL="4114800" algn="ctr">
              <a:lnSpc>
                <a:spcPct val="115000"/>
              </a:lnSpc>
              <a:spcBef>
                <a:spcPts val="0"/>
              </a:spcBef>
              <a:spcAft>
                <a:spcPts val="0"/>
              </a:spcAft>
              <a:buClr>
                <a:schemeClr val="lt2"/>
              </a:buClr>
              <a:buSzPts val="1200"/>
              <a:buFont typeface="Inter"/>
              <a:buChar char="■"/>
              <a:defRPr>
                <a:solidFill>
                  <a:schemeClr val="lt2"/>
                </a:solidFill>
              </a:defRPr>
            </a:lvl9pPr>
          </a:lstStyle>
          <a:p/>
        </p:txBody>
      </p:sp>
      <p:sp>
        <p:nvSpPr>
          <p:cNvPr id="637" name="Google Shape;637;p60"/>
          <p:cNvSpPr/>
          <p:nvPr/>
        </p:nvSpPr>
        <p:spPr>
          <a:xfrm>
            <a:off x="603475" y="2706950"/>
            <a:ext cx="2313300" cy="1413600"/>
          </a:xfrm>
          <a:prstGeom prst="roundRect">
            <a:avLst>
              <a:gd fmla="val 7414" name="adj"/>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None/>
            </a:pPr>
            <a:r>
              <a:t/>
            </a:r>
            <a:endParaRPr>
              <a:solidFill>
                <a:srgbClr val="F6F5EC"/>
              </a:solidFill>
            </a:endParaRPr>
          </a:p>
        </p:txBody>
      </p:sp>
      <p:sp>
        <p:nvSpPr>
          <p:cNvPr id="638" name="Google Shape;638;p60"/>
          <p:cNvSpPr txBox="1"/>
          <p:nvPr>
            <p:ph type="title"/>
          </p:nvPr>
        </p:nvSpPr>
        <p:spPr>
          <a:xfrm>
            <a:off x="450850" y="596800"/>
            <a:ext cx="6767700" cy="14319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lt1"/>
              </a:buClr>
              <a:buSzPts val="4200"/>
              <a:buFont typeface="Inter"/>
              <a:buNone/>
              <a:defRPr>
                <a:solidFill>
                  <a:schemeClr val="lt1"/>
                </a:solidFill>
              </a:defRPr>
            </a:lvl1pPr>
            <a:lvl2pPr lvl="1">
              <a:lnSpc>
                <a:spcPct val="80000"/>
              </a:lnSpc>
              <a:spcBef>
                <a:spcPts val="0"/>
              </a:spcBef>
              <a:spcAft>
                <a:spcPts val="0"/>
              </a:spcAft>
              <a:buClr>
                <a:schemeClr val="lt1"/>
              </a:buClr>
              <a:buSzPts val="4800"/>
              <a:buNone/>
              <a:defRPr sz="4800">
                <a:solidFill>
                  <a:schemeClr val="lt1"/>
                </a:solidFill>
              </a:defRPr>
            </a:lvl2pPr>
            <a:lvl3pPr lvl="2">
              <a:lnSpc>
                <a:spcPct val="80000"/>
              </a:lnSpc>
              <a:spcBef>
                <a:spcPts val="0"/>
              </a:spcBef>
              <a:spcAft>
                <a:spcPts val="0"/>
              </a:spcAft>
              <a:buClr>
                <a:schemeClr val="lt1"/>
              </a:buClr>
              <a:buSzPts val="4800"/>
              <a:buNone/>
              <a:defRPr sz="4800">
                <a:solidFill>
                  <a:schemeClr val="lt1"/>
                </a:solidFill>
              </a:defRPr>
            </a:lvl3pPr>
            <a:lvl4pPr lvl="3">
              <a:lnSpc>
                <a:spcPct val="80000"/>
              </a:lnSpc>
              <a:spcBef>
                <a:spcPts val="0"/>
              </a:spcBef>
              <a:spcAft>
                <a:spcPts val="0"/>
              </a:spcAft>
              <a:buClr>
                <a:schemeClr val="lt1"/>
              </a:buClr>
              <a:buSzPts val="4800"/>
              <a:buNone/>
              <a:defRPr sz="4800">
                <a:solidFill>
                  <a:schemeClr val="lt1"/>
                </a:solidFill>
              </a:defRPr>
            </a:lvl4pPr>
            <a:lvl5pPr lvl="4">
              <a:lnSpc>
                <a:spcPct val="80000"/>
              </a:lnSpc>
              <a:spcBef>
                <a:spcPts val="0"/>
              </a:spcBef>
              <a:spcAft>
                <a:spcPts val="0"/>
              </a:spcAft>
              <a:buClr>
                <a:schemeClr val="lt1"/>
              </a:buClr>
              <a:buSzPts val="4800"/>
              <a:buNone/>
              <a:defRPr sz="4800">
                <a:solidFill>
                  <a:schemeClr val="lt1"/>
                </a:solidFill>
              </a:defRPr>
            </a:lvl5pPr>
            <a:lvl6pPr lvl="5">
              <a:lnSpc>
                <a:spcPct val="80000"/>
              </a:lnSpc>
              <a:spcBef>
                <a:spcPts val="0"/>
              </a:spcBef>
              <a:spcAft>
                <a:spcPts val="0"/>
              </a:spcAft>
              <a:buClr>
                <a:schemeClr val="lt1"/>
              </a:buClr>
              <a:buSzPts val="4800"/>
              <a:buNone/>
              <a:defRPr sz="4800">
                <a:solidFill>
                  <a:schemeClr val="lt1"/>
                </a:solidFill>
              </a:defRPr>
            </a:lvl6pPr>
            <a:lvl7pPr lvl="6">
              <a:lnSpc>
                <a:spcPct val="80000"/>
              </a:lnSpc>
              <a:spcBef>
                <a:spcPts val="0"/>
              </a:spcBef>
              <a:spcAft>
                <a:spcPts val="0"/>
              </a:spcAft>
              <a:buClr>
                <a:schemeClr val="lt1"/>
              </a:buClr>
              <a:buSzPts val="4800"/>
              <a:buNone/>
              <a:defRPr sz="4800">
                <a:solidFill>
                  <a:schemeClr val="lt1"/>
                </a:solidFill>
              </a:defRPr>
            </a:lvl7pPr>
            <a:lvl8pPr lvl="7">
              <a:lnSpc>
                <a:spcPct val="80000"/>
              </a:lnSpc>
              <a:spcBef>
                <a:spcPts val="0"/>
              </a:spcBef>
              <a:spcAft>
                <a:spcPts val="0"/>
              </a:spcAft>
              <a:buClr>
                <a:schemeClr val="lt1"/>
              </a:buClr>
              <a:buSzPts val="4800"/>
              <a:buNone/>
              <a:defRPr sz="4800">
                <a:solidFill>
                  <a:schemeClr val="lt1"/>
                </a:solidFill>
              </a:defRPr>
            </a:lvl8pPr>
            <a:lvl9pPr lvl="8">
              <a:lnSpc>
                <a:spcPct val="80000"/>
              </a:lnSpc>
              <a:spcBef>
                <a:spcPts val="0"/>
              </a:spcBef>
              <a:spcAft>
                <a:spcPts val="0"/>
              </a:spcAft>
              <a:buClr>
                <a:schemeClr val="lt1"/>
              </a:buClr>
              <a:buSzPts val="4800"/>
              <a:buNone/>
              <a:defRPr sz="4800">
                <a:solidFill>
                  <a:schemeClr val="lt1"/>
                </a:solidFill>
              </a:defRPr>
            </a:lvl9pPr>
          </a:lstStyle>
          <a:p/>
        </p:txBody>
      </p:sp>
      <p:sp>
        <p:nvSpPr>
          <p:cNvPr id="639" name="Google Shape;639;p60"/>
          <p:cNvSpPr txBox="1"/>
          <p:nvPr>
            <p:ph idx="7" type="body"/>
          </p:nvPr>
        </p:nvSpPr>
        <p:spPr>
          <a:xfrm>
            <a:off x="603475" y="2758400"/>
            <a:ext cx="2313300" cy="1310700"/>
          </a:xfrm>
          <a:prstGeom prst="rect">
            <a:avLst/>
          </a:prstGeom>
        </p:spPr>
        <p:txBody>
          <a:bodyPr anchorCtr="0" anchor="t" bIns="91425" lIns="91425" spcFirstLastPara="1" rIns="91425" wrap="square" tIns="91425">
            <a:noAutofit/>
          </a:bodyPr>
          <a:lstStyle>
            <a:lvl1pPr indent="-304800" lvl="0" marL="457200" algn="ctr">
              <a:spcBef>
                <a:spcPts val="0"/>
              </a:spcBef>
              <a:spcAft>
                <a:spcPts val="0"/>
              </a:spcAft>
              <a:buClr>
                <a:schemeClr val="lt1"/>
              </a:buClr>
              <a:buSzPts val="1200"/>
              <a:buFont typeface="Inter"/>
              <a:buChar char="●"/>
              <a:defRPr>
                <a:solidFill>
                  <a:schemeClr val="lt1"/>
                </a:solidFill>
              </a:defRPr>
            </a:lvl1pPr>
            <a:lvl2pPr indent="-304800" lvl="1" marL="914400" algn="ctr">
              <a:spcBef>
                <a:spcPts val="0"/>
              </a:spcBef>
              <a:spcAft>
                <a:spcPts val="0"/>
              </a:spcAft>
              <a:buClr>
                <a:schemeClr val="lt1"/>
              </a:buClr>
              <a:buSzPts val="1200"/>
              <a:buFont typeface="Inter"/>
              <a:buChar char="○"/>
              <a:defRPr>
                <a:solidFill>
                  <a:schemeClr val="lt1"/>
                </a:solidFill>
              </a:defRPr>
            </a:lvl2pPr>
            <a:lvl3pPr indent="-304800" lvl="2" marL="1371600" algn="ctr">
              <a:spcBef>
                <a:spcPts val="0"/>
              </a:spcBef>
              <a:spcAft>
                <a:spcPts val="0"/>
              </a:spcAft>
              <a:buClr>
                <a:schemeClr val="lt1"/>
              </a:buClr>
              <a:buSzPts val="1200"/>
              <a:buFont typeface="Inter"/>
              <a:buChar char="■"/>
              <a:defRPr>
                <a:solidFill>
                  <a:schemeClr val="lt1"/>
                </a:solidFill>
              </a:defRPr>
            </a:lvl3pPr>
            <a:lvl4pPr indent="-304800" lvl="3" marL="1828800" algn="ctr">
              <a:spcBef>
                <a:spcPts val="0"/>
              </a:spcBef>
              <a:spcAft>
                <a:spcPts val="0"/>
              </a:spcAft>
              <a:buClr>
                <a:schemeClr val="lt1"/>
              </a:buClr>
              <a:buSzPts val="1200"/>
              <a:buFont typeface="Inter"/>
              <a:buChar char="●"/>
              <a:defRPr>
                <a:solidFill>
                  <a:schemeClr val="lt1"/>
                </a:solidFill>
              </a:defRPr>
            </a:lvl4pPr>
            <a:lvl5pPr indent="-304800" lvl="4" marL="2286000" algn="ctr">
              <a:spcBef>
                <a:spcPts val="0"/>
              </a:spcBef>
              <a:spcAft>
                <a:spcPts val="0"/>
              </a:spcAft>
              <a:buClr>
                <a:schemeClr val="lt1"/>
              </a:buClr>
              <a:buSzPts val="1200"/>
              <a:buFont typeface="Inter"/>
              <a:buChar char="○"/>
              <a:defRPr>
                <a:solidFill>
                  <a:schemeClr val="lt1"/>
                </a:solidFill>
              </a:defRPr>
            </a:lvl5pPr>
            <a:lvl6pPr indent="-304800" lvl="5" marL="2743200" algn="ctr">
              <a:spcBef>
                <a:spcPts val="0"/>
              </a:spcBef>
              <a:spcAft>
                <a:spcPts val="0"/>
              </a:spcAft>
              <a:buClr>
                <a:schemeClr val="lt1"/>
              </a:buClr>
              <a:buSzPts val="1200"/>
              <a:buFont typeface="Inter"/>
              <a:buChar char="■"/>
              <a:defRPr>
                <a:solidFill>
                  <a:schemeClr val="lt1"/>
                </a:solidFill>
              </a:defRPr>
            </a:lvl6pPr>
            <a:lvl7pPr indent="-304800" lvl="6" marL="3200400" algn="ctr">
              <a:spcBef>
                <a:spcPts val="0"/>
              </a:spcBef>
              <a:spcAft>
                <a:spcPts val="0"/>
              </a:spcAft>
              <a:buClr>
                <a:schemeClr val="lt1"/>
              </a:buClr>
              <a:buSzPts val="1200"/>
              <a:buFont typeface="Inter"/>
              <a:buChar char="●"/>
              <a:defRPr>
                <a:solidFill>
                  <a:schemeClr val="lt1"/>
                </a:solidFill>
              </a:defRPr>
            </a:lvl7pPr>
            <a:lvl8pPr indent="-304800" lvl="7" marL="3657600" algn="ctr">
              <a:spcBef>
                <a:spcPts val="0"/>
              </a:spcBef>
              <a:spcAft>
                <a:spcPts val="0"/>
              </a:spcAft>
              <a:buClr>
                <a:schemeClr val="lt1"/>
              </a:buClr>
              <a:buSzPts val="1200"/>
              <a:buFont typeface="Inter"/>
              <a:buChar char="○"/>
              <a:defRPr>
                <a:solidFill>
                  <a:schemeClr val="lt1"/>
                </a:solidFill>
              </a:defRPr>
            </a:lvl8pPr>
            <a:lvl9pPr indent="-304800" lvl="8" marL="4114800" algn="ctr">
              <a:spcBef>
                <a:spcPts val="0"/>
              </a:spcBef>
              <a:spcAft>
                <a:spcPts val="0"/>
              </a:spcAft>
              <a:buClr>
                <a:schemeClr val="lt1"/>
              </a:buClr>
              <a:buSzPts val="1200"/>
              <a:buFont typeface="Inter"/>
              <a:buChar char="■"/>
              <a:defRPr>
                <a:solidFill>
                  <a:schemeClr val="lt1"/>
                </a:solidFill>
              </a:defRPr>
            </a:lvl9pPr>
          </a:lstStyle>
          <a:p/>
        </p:txBody>
      </p:sp>
      <p:sp>
        <p:nvSpPr>
          <p:cNvPr id="640" name="Google Shape;640;p60"/>
          <p:cNvSpPr/>
          <p:nvPr/>
        </p:nvSpPr>
        <p:spPr>
          <a:xfrm>
            <a:off x="603475"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chemeClr val="lt2"/>
                </a:solidFill>
                <a:latin typeface="Inter"/>
                <a:ea typeface="Inter"/>
                <a:cs typeface="Inter"/>
                <a:sym typeface="Inter"/>
              </a:rPr>
              <a:t>Confidential</a:t>
            </a:r>
            <a:endParaRPr sz="700">
              <a:solidFill>
                <a:schemeClr val="lt2"/>
              </a:solidFill>
              <a:latin typeface="Inter"/>
              <a:ea typeface="Inter"/>
              <a:cs typeface="Inter"/>
              <a:sym typeface="Inter"/>
            </a:endParaRPr>
          </a:p>
        </p:txBody>
      </p:sp>
      <p:sp>
        <p:nvSpPr>
          <p:cNvPr id="641" name="Google Shape;641;p60"/>
          <p:cNvSpPr/>
          <p:nvPr/>
        </p:nvSpPr>
        <p:spPr>
          <a:xfrm>
            <a:off x="1644650"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 sz="700">
                <a:solidFill>
                  <a:schemeClr val="lt2"/>
                </a:solidFill>
                <a:latin typeface="Inter"/>
                <a:ea typeface="Inter"/>
                <a:cs typeface="Inter"/>
                <a:sym typeface="Inter"/>
              </a:rPr>
              <a:t>Copyright ©</a:t>
            </a:r>
            <a:endParaRPr sz="700">
              <a:solidFill>
                <a:schemeClr val="lt2"/>
              </a:solidFill>
              <a:latin typeface="Inter"/>
              <a:ea typeface="Inter"/>
              <a:cs typeface="Inter"/>
              <a:sym typeface="Inter"/>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 Graph">
  <p:cSld name="CAPTION_ONLY">
    <p:bg>
      <p:bgPr>
        <a:solidFill>
          <a:schemeClr val="lt1"/>
        </a:solidFill>
      </p:bgPr>
    </p:bg>
    <p:spTree>
      <p:nvGrpSpPr>
        <p:cNvPr id="642" name="Shape 642"/>
        <p:cNvGrpSpPr/>
        <p:nvPr/>
      </p:nvGrpSpPr>
      <p:grpSpPr>
        <a:xfrm>
          <a:off x="0" y="0"/>
          <a:ext cx="0" cy="0"/>
          <a:chOff x="0" y="0"/>
          <a:chExt cx="0" cy="0"/>
        </a:xfrm>
      </p:grpSpPr>
      <p:cxnSp>
        <p:nvCxnSpPr>
          <p:cNvPr id="643" name="Google Shape;643;p61"/>
          <p:cNvCxnSpPr/>
          <p:nvPr/>
        </p:nvCxnSpPr>
        <p:spPr>
          <a:xfrm rot="10800000">
            <a:off x="560525" y="279400"/>
            <a:ext cx="149400" cy="0"/>
          </a:xfrm>
          <a:prstGeom prst="straightConnector1">
            <a:avLst/>
          </a:prstGeom>
          <a:noFill/>
          <a:ln cap="flat" cmpd="sng" w="9525">
            <a:solidFill>
              <a:schemeClr val="dk1"/>
            </a:solidFill>
            <a:prstDash val="solid"/>
            <a:round/>
            <a:headEnd len="med" w="med" type="none"/>
            <a:tailEnd len="med" w="med" type="none"/>
          </a:ln>
        </p:spPr>
      </p:cxnSp>
      <p:sp>
        <p:nvSpPr>
          <p:cNvPr id="644" name="Google Shape;644;p61"/>
          <p:cNvSpPr txBox="1"/>
          <p:nvPr>
            <p:ph type="title"/>
          </p:nvPr>
        </p:nvSpPr>
        <p:spPr>
          <a:xfrm>
            <a:off x="452575" y="596800"/>
            <a:ext cx="4418100" cy="13701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SzPts val="4200"/>
              <a:buFont typeface="Inter"/>
              <a:buNone/>
              <a:defRPr/>
            </a:lvl1pPr>
            <a:lvl2pPr lvl="1">
              <a:lnSpc>
                <a:spcPct val="80000"/>
              </a:lnSpc>
              <a:spcBef>
                <a:spcPts val="0"/>
              </a:spcBef>
              <a:spcAft>
                <a:spcPts val="0"/>
              </a:spcAft>
              <a:buSzPts val="4800"/>
              <a:buFont typeface="Inter"/>
              <a:buNone/>
              <a:defRPr b="1" sz="4800"/>
            </a:lvl2pPr>
            <a:lvl3pPr lvl="2">
              <a:lnSpc>
                <a:spcPct val="80000"/>
              </a:lnSpc>
              <a:spcBef>
                <a:spcPts val="0"/>
              </a:spcBef>
              <a:spcAft>
                <a:spcPts val="0"/>
              </a:spcAft>
              <a:buSzPts val="4800"/>
              <a:buFont typeface="Inter"/>
              <a:buNone/>
              <a:defRPr b="1" sz="4800"/>
            </a:lvl3pPr>
            <a:lvl4pPr lvl="3">
              <a:lnSpc>
                <a:spcPct val="80000"/>
              </a:lnSpc>
              <a:spcBef>
                <a:spcPts val="0"/>
              </a:spcBef>
              <a:spcAft>
                <a:spcPts val="0"/>
              </a:spcAft>
              <a:buSzPts val="4800"/>
              <a:buFont typeface="Inter"/>
              <a:buNone/>
              <a:defRPr b="1" sz="4800"/>
            </a:lvl4pPr>
            <a:lvl5pPr lvl="4">
              <a:lnSpc>
                <a:spcPct val="80000"/>
              </a:lnSpc>
              <a:spcBef>
                <a:spcPts val="0"/>
              </a:spcBef>
              <a:spcAft>
                <a:spcPts val="0"/>
              </a:spcAft>
              <a:buSzPts val="4800"/>
              <a:buFont typeface="Inter"/>
              <a:buNone/>
              <a:defRPr b="1" sz="4800"/>
            </a:lvl5pPr>
            <a:lvl6pPr lvl="5">
              <a:lnSpc>
                <a:spcPct val="80000"/>
              </a:lnSpc>
              <a:spcBef>
                <a:spcPts val="0"/>
              </a:spcBef>
              <a:spcAft>
                <a:spcPts val="0"/>
              </a:spcAft>
              <a:buSzPts val="4800"/>
              <a:buFont typeface="Inter"/>
              <a:buNone/>
              <a:defRPr b="1" sz="4800"/>
            </a:lvl6pPr>
            <a:lvl7pPr lvl="6">
              <a:lnSpc>
                <a:spcPct val="80000"/>
              </a:lnSpc>
              <a:spcBef>
                <a:spcPts val="0"/>
              </a:spcBef>
              <a:spcAft>
                <a:spcPts val="0"/>
              </a:spcAft>
              <a:buSzPts val="4800"/>
              <a:buFont typeface="Inter"/>
              <a:buNone/>
              <a:defRPr b="1" sz="4800"/>
            </a:lvl7pPr>
            <a:lvl8pPr lvl="7">
              <a:lnSpc>
                <a:spcPct val="80000"/>
              </a:lnSpc>
              <a:spcBef>
                <a:spcPts val="0"/>
              </a:spcBef>
              <a:spcAft>
                <a:spcPts val="0"/>
              </a:spcAft>
              <a:buSzPts val="4800"/>
              <a:buFont typeface="Inter"/>
              <a:buNone/>
              <a:defRPr b="1" sz="4800"/>
            </a:lvl8pPr>
            <a:lvl9pPr lvl="8">
              <a:lnSpc>
                <a:spcPct val="80000"/>
              </a:lnSpc>
              <a:spcBef>
                <a:spcPts val="0"/>
              </a:spcBef>
              <a:spcAft>
                <a:spcPts val="0"/>
              </a:spcAft>
              <a:buSzPts val="4800"/>
              <a:buFont typeface="Inter"/>
              <a:buNone/>
              <a:defRPr b="1" sz="4800"/>
            </a:lvl9pPr>
          </a:lstStyle>
          <a:p/>
        </p:txBody>
      </p:sp>
      <p:sp>
        <p:nvSpPr>
          <p:cNvPr id="645" name="Google Shape;645;p61"/>
          <p:cNvSpPr txBox="1"/>
          <p:nvPr>
            <p:ph idx="1" type="body"/>
          </p:nvPr>
        </p:nvSpPr>
        <p:spPr>
          <a:xfrm>
            <a:off x="560525" y="1966775"/>
            <a:ext cx="3212700" cy="20802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Font typeface="Inter"/>
              <a:buChar char="●"/>
              <a:defRPr/>
            </a:lvl1pPr>
            <a:lvl2pPr indent="-304800" lvl="1" marL="914400">
              <a:spcBef>
                <a:spcPts val="0"/>
              </a:spcBef>
              <a:spcAft>
                <a:spcPts val="0"/>
              </a:spcAft>
              <a:buSzPts val="1200"/>
              <a:buFont typeface="Inter"/>
              <a:buChar char="○"/>
              <a:defRPr/>
            </a:lvl2pPr>
            <a:lvl3pPr indent="-304800" lvl="2" marL="1371600">
              <a:spcBef>
                <a:spcPts val="0"/>
              </a:spcBef>
              <a:spcAft>
                <a:spcPts val="0"/>
              </a:spcAft>
              <a:buSzPts val="1200"/>
              <a:buFont typeface="Inter"/>
              <a:buChar char="■"/>
              <a:defRPr/>
            </a:lvl3pPr>
            <a:lvl4pPr indent="-304800" lvl="3" marL="1828800">
              <a:spcBef>
                <a:spcPts val="0"/>
              </a:spcBef>
              <a:spcAft>
                <a:spcPts val="0"/>
              </a:spcAft>
              <a:buSzPts val="1200"/>
              <a:buFont typeface="Inter"/>
              <a:buChar char="●"/>
              <a:defRPr/>
            </a:lvl4pPr>
            <a:lvl5pPr indent="-304800" lvl="4" marL="2286000">
              <a:spcBef>
                <a:spcPts val="0"/>
              </a:spcBef>
              <a:spcAft>
                <a:spcPts val="0"/>
              </a:spcAft>
              <a:buSzPts val="1200"/>
              <a:buFont typeface="Inter"/>
              <a:buChar char="○"/>
              <a:defRPr/>
            </a:lvl5pPr>
            <a:lvl6pPr indent="-304800" lvl="5" marL="2743200">
              <a:spcBef>
                <a:spcPts val="0"/>
              </a:spcBef>
              <a:spcAft>
                <a:spcPts val="0"/>
              </a:spcAft>
              <a:buSzPts val="1200"/>
              <a:buFont typeface="Inter"/>
              <a:buChar char="■"/>
              <a:defRPr/>
            </a:lvl6pPr>
            <a:lvl7pPr indent="-304800" lvl="6" marL="3200400">
              <a:spcBef>
                <a:spcPts val="0"/>
              </a:spcBef>
              <a:spcAft>
                <a:spcPts val="0"/>
              </a:spcAft>
              <a:buSzPts val="1200"/>
              <a:buFont typeface="Inter"/>
              <a:buChar char="●"/>
              <a:defRPr/>
            </a:lvl7pPr>
            <a:lvl8pPr indent="-304800" lvl="7" marL="3657600">
              <a:spcBef>
                <a:spcPts val="0"/>
              </a:spcBef>
              <a:spcAft>
                <a:spcPts val="0"/>
              </a:spcAft>
              <a:buSzPts val="1200"/>
              <a:buFont typeface="Inter"/>
              <a:buChar char="○"/>
              <a:defRPr/>
            </a:lvl8pPr>
            <a:lvl9pPr indent="-304800" lvl="8" marL="4114800">
              <a:spcBef>
                <a:spcPts val="0"/>
              </a:spcBef>
              <a:spcAft>
                <a:spcPts val="0"/>
              </a:spcAft>
              <a:buSzPts val="1200"/>
              <a:buFont typeface="Inter"/>
              <a:buChar char="■"/>
              <a:defRPr/>
            </a:lvl9pPr>
          </a:lstStyle>
          <a:p/>
        </p:txBody>
      </p:sp>
      <p:sp>
        <p:nvSpPr>
          <p:cNvPr id="646" name="Google Shape;646;p61"/>
          <p:cNvSpPr/>
          <p:nvPr/>
        </p:nvSpPr>
        <p:spPr>
          <a:xfrm>
            <a:off x="603475" y="4749800"/>
            <a:ext cx="768000" cy="1905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chemeClr val="dk1"/>
                </a:solidFill>
                <a:latin typeface="Inter"/>
                <a:ea typeface="Inter"/>
                <a:cs typeface="Inter"/>
                <a:sym typeface="Inter"/>
              </a:rPr>
              <a:t>Confidential</a:t>
            </a:r>
            <a:endParaRPr sz="700">
              <a:solidFill>
                <a:schemeClr val="dk1"/>
              </a:solidFill>
              <a:latin typeface="Inter"/>
              <a:ea typeface="Inter"/>
              <a:cs typeface="Inter"/>
              <a:sym typeface="Inter"/>
            </a:endParaRPr>
          </a:p>
        </p:txBody>
      </p:sp>
      <p:sp>
        <p:nvSpPr>
          <p:cNvPr id="647" name="Google Shape;647;p61"/>
          <p:cNvSpPr txBox="1"/>
          <p:nvPr>
            <p:ph idx="12" type="sldNum"/>
          </p:nvPr>
        </p:nvSpPr>
        <p:spPr>
          <a:xfrm>
            <a:off x="420872" y="203200"/>
            <a:ext cx="428700" cy="393600"/>
          </a:xfrm>
          <a:prstGeom prst="rect">
            <a:avLst/>
          </a:prstGeom>
        </p:spPr>
        <p:txBody>
          <a:bodyPr anchorCtr="0" anchor="ctr" bIns="91425" lIns="91425" spcFirstLastPara="1" rIns="91425" wrap="square" tIns="91425">
            <a:normAutofit/>
          </a:bodyPr>
          <a:lstStyle>
            <a:lvl1pPr lvl="0" rtl="0" algn="ctr">
              <a:buNone/>
              <a:defRPr sz="800">
                <a:solidFill>
                  <a:schemeClr val="accent2"/>
                </a:solidFill>
                <a:latin typeface="Inter Light"/>
                <a:ea typeface="Inter Light"/>
                <a:cs typeface="Inter Light"/>
                <a:sym typeface="Inter Light"/>
              </a:defRPr>
            </a:lvl1pPr>
            <a:lvl2pPr lvl="1" rtl="0" algn="ctr">
              <a:buNone/>
              <a:defRPr sz="800">
                <a:solidFill>
                  <a:schemeClr val="accent2"/>
                </a:solidFill>
                <a:latin typeface="Inter Light"/>
                <a:ea typeface="Inter Light"/>
                <a:cs typeface="Inter Light"/>
                <a:sym typeface="Inter Light"/>
              </a:defRPr>
            </a:lvl2pPr>
            <a:lvl3pPr lvl="2" rtl="0" algn="ctr">
              <a:buNone/>
              <a:defRPr sz="800">
                <a:solidFill>
                  <a:schemeClr val="accent2"/>
                </a:solidFill>
                <a:latin typeface="Inter Light"/>
                <a:ea typeface="Inter Light"/>
                <a:cs typeface="Inter Light"/>
                <a:sym typeface="Inter Light"/>
              </a:defRPr>
            </a:lvl3pPr>
            <a:lvl4pPr lvl="3" rtl="0" algn="ctr">
              <a:buNone/>
              <a:defRPr sz="800">
                <a:solidFill>
                  <a:schemeClr val="accent2"/>
                </a:solidFill>
                <a:latin typeface="Inter Light"/>
                <a:ea typeface="Inter Light"/>
                <a:cs typeface="Inter Light"/>
                <a:sym typeface="Inter Light"/>
              </a:defRPr>
            </a:lvl4pPr>
            <a:lvl5pPr lvl="4" rtl="0" algn="ctr">
              <a:buNone/>
              <a:defRPr sz="800">
                <a:solidFill>
                  <a:schemeClr val="accent2"/>
                </a:solidFill>
                <a:latin typeface="Inter Light"/>
                <a:ea typeface="Inter Light"/>
                <a:cs typeface="Inter Light"/>
                <a:sym typeface="Inter Light"/>
              </a:defRPr>
            </a:lvl5pPr>
            <a:lvl6pPr lvl="5" rtl="0" algn="ctr">
              <a:buNone/>
              <a:defRPr sz="800">
                <a:solidFill>
                  <a:schemeClr val="accent2"/>
                </a:solidFill>
                <a:latin typeface="Inter Light"/>
                <a:ea typeface="Inter Light"/>
                <a:cs typeface="Inter Light"/>
                <a:sym typeface="Inter Light"/>
              </a:defRPr>
            </a:lvl6pPr>
            <a:lvl7pPr lvl="6" rtl="0" algn="ctr">
              <a:buNone/>
              <a:defRPr sz="800">
                <a:solidFill>
                  <a:schemeClr val="accent2"/>
                </a:solidFill>
                <a:latin typeface="Inter Light"/>
                <a:ea typeface="Inter Light"/>
                <a:cs typeface="Inter Light"/>
                <a:sym typeface="Inter Light"/>
              </a:defRPr>
            </a:lvl7pPr>
            <a:lvl8pPr lvl="7" rtl="0" algn="ctr">
              <a:buNone/>
              <a:defRPr sz="800">
                <a:solidFill>
                  <a:schemeClr val="accent2"/>
                </a:solidFill>
                <a:latin typeface="Inter Light"/>
                <a:ea typeface="Inter Light"/>
                <a:cs typeface="Inter Light"/>
                <a:sym typeface="Inter Light"/>
              </a:defRPr>
            </a:lvl8pPr>
            <a:lvl9pPr lvl="8" rtl="0" algn="ctr">
              <a:buNone/>
              <a:defRPr sz="800">
                <a:solidFill>
                  <a:schemeClr val="accent2"/>
                </a:solidFill>
                <a:latin typeface="Inter Light"/>
                <a:ea typeface="Inter Light"/>
                <a:cs typeface="Inter Light"/>
                <a:sym typeface="Inter Light"/>
              </a:defRPr>
            </a:lvl9pPr>
          </a:lstStyle>
          <a:p>
            <a:pPr indent="0" lvl="0" marL="0" rtl="0" algn="ctr">
              <a:spcBef>
                <a:spcPts val="0"/>
              </a:spcBef>
              <a:spcAft>
                <a:spcPts val="0"/>
              </a:spcAft>
              <a:buNone/>
            </a:pPr>
            <a:fld id="{00000000-1234-1234-1234-123412341234}" type="slidenum">
              <a:rPr lang="en"/>
              <a:t>‹#›</a:t>
            </a:fld>
            <a:endParaRPr/>
          </a:p>
        </p:txBody>
      </p:sp>
      <p:sp>
        <p:nvSpPr>
          <p:cNvPr id="648" name="Google Shape;648;p61"/>
          <p:cNvSpPr/>
          <p:nvPr/>
        </p:nvSpPr>
        <p:spPr>
          <a:xfrm>
            <a:off x="1644650" y="4749800"/>
            <a:ext cx="768000" cy="1905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 sz="700">
                <a:solidFill>
                  <a:schemeClr val="dk1"/>
                </a:solidFill>
                <a:latin typeface="Inter"/>
                <a:ea typeface="Inter"/>
                <a:cs typeface="Inter"/>
                <a:sym typeface="Inter"/>
              </a:rPr>
              <a:t>Copyright ©</a:t>
            </a:r>
            <a:endParaRPr sz="700">
              <a:solidFill>
                <a:schemeClr val="dk1"/>
              </a:solidFill>
              <a:latin typeface="Inter"/>
              <a:ea typeface="Inter"/>
              <a:cs typeface="Inter"/>
              <a:sym typeface="Inte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_1_2">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Header">
  <p:cSld name="BIG_NUMBER">
    <p:bg>
      <p:bgPr>
        <a:solidFill>
          <a:schemeClr val="dk2"/>
        </a:solidFill>
      </p:bgPr>
    </p:bg>
    <p:spTree>
      <p:nvGrpSpPr>
        <p:cNvPr id="649" name="Shape 649"/>
        <p:cNvGrpSpPr/>
        <p:nvPr/>
      </p:nvGrpSpPr>
      <p:grpSpPr>
        <a:xfrm>
          <a:off x="0" y="0"/>
          <a:ext cx="0" cy="0"/>
          <a:chOff x="0" y="0"/>
          <a:chExt cx="0" cy="0"/>
        </a:xfrm>
      </p:grpSpPr>
      <p:sp>
        <p:nvSpPr>
          <p:cNvPr id="650" name="Google Shape;650;p62"/>
          <p:cNvSpPr/>
          <p:nvPr>
            <p:ph idx="2" type="pic"/>
          </p:nvPr>
        </p:nvSpPr>
        <p:spPr>
          <a:xfrm>
            <a:off x="213750" y="586950"/>
            <a:ext cx="8701800" cy="2327100"/>
          </a:xfrm>
          <a:prstGeom prst="roundRect">
            <a:avLst>
              <a:gd fmla="val 3913" name="adj"/>
            </a:avLst>
          </a:prstGeom>
          <a:noFill/>
          <a:ln>
            <a:noFill/>
          </a:ln>
        </p:spPr>
      </p:sp>
      <p:sp>
        <p:nvSpPr>
          <p:cNvPr id="651" name="Google Shape;651;p62"/>
          <p:cNvSpPr txBox="1"/>
          <p:nvPr/>
        </p:nvSpPr>
        <p:spPr>
          <a:xfrm>
            <a:off x="420872" y="203200"/>
            <a:ext cx="428700" cy="393600"/>
          </a:xfrm>
          <a:prstGeom prst="rect">
            <a:avLst/>
          </a:prstGeom>
          <a:noFill/>
          <a:ln>
            <a:noFill/>
          </a:ln>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en" sz="800">
                <a:solidFill>
                  <a:schemeClr val="lt2"/>
                </a:solidFill>
                <a:latin typeface="Inter Light"/>
                <a:ea typeface="Inter Light"/>
                <a:cs typeface="Inter Light"/>
                <a:sym typeface="Inter Light"/>
              </a:rPr>
              <a:t>‹#›</a:t>
            </a:fld>
            <a:endParaRPr sz="800">
              <a:solidFill>
                <a:schemeClr val="lt2"/>
              </a:solidFill>
              <a:latin typeface="Inter Light"/>
              <a:ea typeface="Inter Light"/>
              <a:cs typeface="Inter Light"/>
              <a:sym typeface="Inter Light"/>
            </a:endParaRPr>
          </a:p>
        </p:txBody>
      </p:sp>
      <p:cxnSp>
        <p:nvCxnSpPr>
          <p:cNvPr id="652" name="Google Shape;652;p62"/>
          <p:cNvCxnSpPr/>
          <p:nvPr/>
        </p:nvCxnSpPr>
        <p:spPr>
          <a:xfrm rot="10800000">
            <a:off x="560525" y="279400"/>
            <a:ext cx="149400" cy="0"/>
          </a:xfrm>
          <a:prstGeom prst="straightConnector1">
            <a:avLst/>
          </a:prstGeom>
          <a:noFill/>
          <a:ln cap="flat" cmpd="sng" w="9525">
            <a:solidFill>
              <a:schemeClr val="lt2"/>
            </a:solidFill>
            <a:prstDash val="solid"/>
            <a:round/>
            <a:headEnd len="med" w="med" type="none"/>
            <a:tailEnd len="med" w="med" type="none"/>
          </a:ln>
        </p:spPr>
      </p:cxnSp>
      <p:sp>
        <p:nvSpPr>
          <p:cNvPr id="653" name="Google Shape;653;p62"/>
          <p:cNvSpPr txBox="1"/>
          <p:nvPr>
            <p:ph idx="1" type="body"/>
          </p:nvPr>
        </p:nvSpPr>
        <p:spPr>
          <a:xfrm>
            <a:off x="5362800" y="3071200"/>
            <a:ext cx="3552600" cy="873600"/>
          </a:xfrm>
          <a:prstGeom prst="rect">
            <a:avLst/>
          </a:prstGeom>
        </p:spPr>
        <p:txBody>
          <a:bodyPr anchorCtr="0" anchor="t" bIns="91425" lIns="91425" spcFirstLastPara="1" rIns="91425" wrap="square" tIns="91425">
            <a:noAutofit/>
          </a:bodyPr>
          <a:lstStyle>
            <a:lvl1pPr indent="-304800" lvl="0" marL="457200">
              <a:lnSpc>
                <a:spcPct val="115000"/>
              </a:lnSpc>
              <a:spcBef>
                <a:spcPts val="0"/>
              </a:spcBef>
              <a:spcAft>
                <a:spcPts val="0"/>
              </a:spcAft>
              <a:buClr>
                <a:schemeClr val="lt2"/>
              </a:buClr>
              <a:buSzPts val="1200"/>
              <a:buFont typeface="Inter"/>
              <a:buChar char="●"/>
              <a:defRPr>
                <a:solidFill>
                  <a:schemeClr val="lt2"/>
                </a:solidFill>
              </a:defRPr>
            </a:lvl1pPr>
            <a:lvl2pPr indent="-304800" lvl="1" marL="914400">
              <a:lnSpc>
                <a:spcPct val="115000"/>
              </a:lnSpc>
              <a:spcBef>
                <a:spcPts val="0"/>
              </a:spcBef>
              <a:spcAft>
                <a:spcPts val="0"/>
              </a:spcAft>
              <a:buClr>
                <a:schemeClr val="lt2"/>
              </a:buClr>
              <a:buSzPts val="1200"/>
              <a:buFont typeface="Inter"/>
              <a:buChar char="○"/>
              <a:defRPr>
                <a:solidFill>
                  <a:schemeClr val="lt2"/>
                </a:solidFill>
              </a:defRPr>
            </a:lvl2pPr>
            <a:lvl3pPr indent="-304800" lvl="2" marL="1371600">
              <a:lnSpc>
                <a:spcPct val="115000"/>
              </a:lnSpc>
              <a:spcBef>
                <a:spcPts val="0"/>
              </a:spcBef>
              <a:spcAft>
                <a:spcPts val="0"/>
              </a:spcAft>
              <a:buClr>
                <a:schemeClr val="lt2"/>
              </a:buClr>
              <a:buSzPts val="1200"/>
              <a:buFont typeface="Inter"/>
              <a:buChar char="■"/>
              <a:defRPr>
                <a:solidFill>
                  <a:schemeClr val="lt2"/>
                </a:solidFill>
              </a:defRPr>
            </a:lvl3pPr>
            <a:lvl4pPr indent="-304800" lvl="3" marL="1828800">
              <a:lnSpc>
                <a:spcPct val="115000"/>
              </a:lnSpc>
              <a:spcBef>
                <a:spcPts val="0"/>
              </a:spcBef>
              <a:spcAft>
                <a:spcPts val="0"/>
              </a:spcAft>
              <a:buClr>
                <a:schemeClr val="lt2"/>
              </a:buClr>
              <a:buSzPts val="1200"/>
              <a:buFont typeface="Inter"/>
              <a:buChar char="●"/>
              <a:defRPr>
                <a:solidFill>
                  <a:schemeClr val="lt2"/>
                </a:solidFill>
              </a:defRPr>
            </a:lvl4pPr>
            <a:lvl5pPr indent="-304800" lvl="4" marL="2286000">
              <a:lnSpc>
                <a:spcPct val="115000"/>
              </a:lnSpc>
              <a:spcBef>
                <a:spcPts val="0"/>
              </a:spcBef>
              <a:spcAft>
                <a:spcPts val="0"/>
              </a:spcAft>
              <a:buClr>
                <a:schemeClr val="lt2"/>
              </a:buClr>
              <a:buSzPts val="1200"/>
              <a:buFont typeface="Inter"/>
              <a:buChar char="○"/>
              <a:defRPr>
                <a:solidFill>
                  <a:schemeClr val="lt2"/>
                </a:solidFill>
              </a:defRPr>
            </a:lvl5pPr>
            <a:lvl6pPr indent="-304800" lvl="5" marL="2743200">
              <a:lnSpc>
                <a:spcPct val="115000"/>
              </a:lnSpc>
              <a:spcBef>
                <a:spcPts val="0"/>
              </a:spcBef>
              <a:spcAft>
                <a:spcPts val="0"/>
              </a:spcAft>
              <a:buClr>
                <a:schemeClr val="lt2"/>
              </a:buClr>
              <a:buSzPts val="1200"/>
              <a:buFont typeface="Inter"/>
              <a:buChar char="■"/>
              <a:defRPr>
                <a:solidFill>
                  <a:schemeClr val="lt2"/>
                </a:solidFill>
              </a:defRPr>
            </a:lvl6pPr>
            <a:lvl7pPr indent="-304800" lvl="6" marL="3200400">
              <a:lnSpc>
                <a:spcPct val="115000"/>
              </a:lnSpc>
              <a:spcBef>
                <a:spcPts val="0"/>
              </a:spcBef>
              <a:spcAft>
                <a:spcPts val="0"/>
              </a:spcAft>
              <a:buClr>
                <a:schemeClr val="lt2"/>
              </a:buClr>
              <a:buSzPts val="1200"/>
              <a:buFont typeface="Inter"/>
              <a:buChar char="●"/>
              <a:defRPr>
                <a:solidFill>
                  <a:schemeClr val="lt2"/>
                </a:solidFill>
              </a:defRPr>
            </a:lvl7pPr>
            <a:lvl8pPr indent="-304800" lvl="7" marL="3657600">
              <a:lnSpc>
                <a:spcPct val="115000"/>
              </a:lnSpc>
              <a:spcBef>
                <a:spcPts val="0"/>
              </a:spcBef>
              <a:spcAft>
                <a:spcPts val="0"/>
              </a:spcAft>
              <a:buClr>
                <a:schemeClr val="lt2"/>
              </a:buClr>
              <a:buSzPts val="1200"/>
              <a:buFont typeface="Inter"/>
              <a:buChar char="○"/>
              <a:defRPr>
                <a:solidFill>
                  <a:schemeClr val="lt2"/>
                </a:solidFill>
              </a:defRPr>
            </a:lvl8pPr>
            <a:lvl9pPr indent="-304800" lvl="8" marL="4114800">
              <a:lnSpc>
                <a:spcPct val="115000"/>
              </a:lnSpc>
              <a:spcBef>
                <a:spcPts val="0"/>
              </a:spcBef>
              <a:spcAft>
                <a:spcPts val="0"/>
              </a:spcAft>
              <a:buClr>
                <a:schemeClr val="lt2"/>
              </a:buClr>
              <a:buSzPts val="1200"/>
              <a:buFont typeface="Inter"/>
              <a:buChar char="■"/>
              <a:defRPr>
                <a:solidFill>
                  <a:schemeClr val="lt2"/>
                </a:solidFill>
              </a:defRPr>
            </a:lvl9pPr>
          </a:lstStyle>
          <a:p/>
        </p:txBody>
      </p:sp>
      <p:sp>
        <p:nvSpPr>
          <p:cNvPr id="654" name="Google Shape;654;p62"/>
          <p:cNvSpPr/>
          <p:nvPr/>
        </p:nvSpPr>
        <p:spPr>
          <a:xfrm>
            <a:off x="603475"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chemeClr val="lt2"/>
                </a:solidFill>
                <a:latin typeface="Inter"/>
                <a:ea typeface="Inter"/>
                <a:cs typeface="Inter"/>
                <a:sym typeface="Inter"/>
              </a:rPr>
              <a:t>Confidential</a:t>
            </a:r>
            <a:endParaRPr sz="700">
              <a:solidFill>
                <a:schemeClr val="lt2"/>
              </a:solidFill>
              <a:latin typeface="Inter"/>
              <a:ea typeface="Inter"/>
              <a:cs typeface="Inter"/>
              <a:sym typeface="Inter"/>
            </a:endParaRPr>
          </a:p>
        </p:txBody>
      </p:sp>
      <p:sp>
        <p:nvSpPr>
          <p:cNvPr id="655" name="Google Shape;655;p62"/>
          <p:cNvSpPr/>
          <p:nvPr/>
        </p:nvSpPr>
        <p:spPr>
          <a:xfrm>
            <a:off x="1644650"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 sz="700">
                <a:solidFill>
                  <a:schemeClr val="lt2"/>
                </a:solidFill>
                <a:latin typeface="Inter"/>
                <a:ea typeface="Inter"/>
                <a:cs typeface="Inter"/>
                <a:sym typeface="Inter"/>
              </a:rPr>
              <a:t>Copyright ©</a:t>
            </a:r>
            <a:endParaRPr sz="700">
              <a:solidFill>
                <a:schemeClr val="lt2"/>
              </a:solidFill>
              <a:latin typeface="Inter"/>
              <a:ea typeface="Inter"/>
              <a:cs typeface="Inter"/>
              <a:sym typeface="Inter"/>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to-Market Strategy" type="blank">
  <p:cSld name="BLANK">
    <p:bg>
      <p:bgPr>
        <a:solidFill>
          <a:schemeClr val="dk1"/>
        </a:solidFill>
      </p:bgPr>
    </p:bg>
    <p:spTree>
      <p:nvGrpSpPr>
        <p:cNvPr id="656" name="Shape 656"/>
        <p:cNvGrpSpPr/>
        <p:nvPr/>
      </p:nvGrpSpPr>
      <p:grpSpPr>
        <a:xfrm>
          <a:off x="0" y="0"/>
          <a:ext cx="0" cy="0"/>
          <a:chOff x="0" y="0"/>
          <a:chExt cx="0" cy="0"/>
        </a:xfrm>
      </p:grpSpPr>
      <p:sp>
        <p:nvSpPr>
          <p:cNvPr id="657" name="Google Shape;657;p63"/>
          <p:cNvSpPr/>
          <p:nvPr>
            <p:ph idx="2" type="pic"/>
          </p:nvPr>
        </p:nvSpPr>
        <p:spPr>
          <a:xfrm>
            <a:off x="6445900" y="626975"/>
            <a:ext cx="1932900" cy="2070000"/>
          </a:xfrm>
          <a:prstGeom prst="roundRect">
            <a:avLst>
              <a:gd fmla="val 5387" name="adj"/>
            </a:avLst>
          </a:prstGeom>
          <a:noFill/>
          <a:ln>
            <a:noFill/>
          </a:ln>
        </p:spPr>
      </p:sp>
      <p:sp>
        <p:nvSpPr>
          <p:cNvPr id="658" name="Google Shape;658;p63"/>
          <p:cNvSpPr/>
          <p:nvPr>
            <p:ph idx="3" type="pic"/>
          </p:nvPr>
        </p:nvSpPr>
        <p:spPr>
          <a:xfrm>
            <a:off x="4210025" y="626975"/>
            <a:ext cx="1932900" cy="2070000"/>
          </a:xfrm>
          <a:prstGeom prst="roundRect">
            <a:avLst>
              <a:gd fmla="val 5387" name="adj"/>
            </a:avLst>
          </a:prstGeom>
          <a:noFill/>
          <a:ln>
            <a:noFill/>
          </a:ln>
        </p:spPr>
      </p:sp>
      <p:cxnSp>
        <p:nvCxnSpPr>
          <p:cNvPr id="659" name="Google Shape;659;p63"/>
          <p:cNvCxnSpPr/>
          <p:nvPr/>
        </p:nvCxnSpPr>
        <p:spPr>
          <a:xfrm rot="10800000">
            <a:off x="560525" y="279400"/>
            <a:ext cx="149400" cy="0"/>
          </a:xfrm>
          <a:prstGeom prst="straightConnector1">
            <a:avLst/>
          </a:prstGeom>
          <a:noFill/>
          <a:ln cap="flat" cmpd="sng" w="9525">
            <a:solidFill>
              <a:schemeClr val="lt2"/>
            </a:solidFill>
            <a:prstDash val="solid"/>
            <a:round/>
            <a:headEnd len="med" w="med" type="none"/>
            <a:tailEnd len="med" w="med" type="none"/>
          </a:ln>
        </p:spPr>
      </p:cxnSp>
      <p:sp>
        <p:nvSpPr>
          <p:cNvPr id="660" name="Google Shape;660;p63"/>
          <p:cNvSpPr txBox="1"/>
          <p:nvPr>
            <p:ph type="title"/>
          </p:nvPr>
        </p:nvSpPr>
        <p:spPr>
          <a:xfrm>
            <a:off x="450850" y="596800"/>
            <a:ext cx="4083000" cy="18288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lt1"/>
              </a:buClr>
              <a:buSzPts val="4200"/>
              <a:buFont typeface="Inter"/>
              <a:buNone/>
              <a:defRPr>
                <a:solidFill>
                  <a:schemeClr val="lt1"/>
                </a:solidFill>
              </a:defRPr>
            </a:lvl1pPr>
            <a:lvl2pPr lvl="1">
              <a:lnSpc>
                <a:spcPct val="80000"/>
              </a:lnSpc>
              <a:spcBef>
                <a:spcPts val="0"/>
              </a:spcBef>
              <a:spcAft>
                <a:spcPts val="0"/>
              </a:spcAft>
              <a:buClr>
                <a:schemeClr val="lt1"/>
              </a:buClr>
              <a:buSzPts val="4800"/>
              <a:buNone/>
              <a:defRPr sz="4800">
                <a:solidFill>
                  <a:schemeClr val="lt1"/>
                </a:solidFill>
              </a:defRPr>
            </a:lvl2pPr>
            <a:lvl3pPr lvl="2">
              <a:lnSpc>
                <a:spcPct val="80000"/>
              </a:lnSpc>
              <a:spcBef>
                <a:spcPts val="0"/>
              </a:spcBef>
              <a:spcAft>
                <a:spcPts val="0"/>
              </a:spcAft>
              <a:buClr>
                <a:schemeClr val="lt1"/>
              </a:buClr>
              <a:buSzPts val="4800"/>
              <a:buNone/>
              <a:defRPr sz="4800">
                <a:solidFill>
                  <a:schemeClr val="lt1"/>
                </a:solidFill>
              </a:defRPr>
            </a:lvl3pPr>
            <a:lvl4pPr lvl="3">
              <a:lnSpc>
                <a:spcPct val="80000"/>
              </a:lnSpc>
              <a:spcBef>
                <a:spcPts val="0"/>
              </a:spcBef>
              <a:spcAft>
                <a:spcPts val="0"/>
              </a:spcAft>
              <a:buClr>
                <a:schemeClr val="lt1"/>
              </a:buClr>
              <a:buSzPts val="4800"/>
              <a:buNone/>
              <a:defRPr sz="4800">
                <a:solidFill>
                  <a:schemeClr val="lt1"/>
                </a:solidFill>
              </a:defRPr>
            </a:lvl4pPr>
            <a:lvl5pPr lvl="4">
              <a:lnSpc>
                <a:spcPct val="80000"/>
              </a:lnSpc>
              <a:spcBef>
                <a:spcPts val="0"/>
              </a:spcBef>
              <a:spcAft>
                <a:spcPts val="0"/>
              </a:spcAft>
              <a:buClr>
                <a:schemeClr val="lt1"/>
              </a:buClr>
              <a:buSzPts val="4800"/>
              <a:buNone/>
              <a:defRPr sz="4800">
                <a:solidFill>
                  <a:schemeClr val="lt1"/>
                </a:solidFill>
              </a:defRPr>
            </a:lvl5pPr>
            <a:lvl6pPr lvl="5">
              <a:lnSpc>
                <a:spcPct val="80000"/>
              </a:lnSpc>
              <a:spcBef>
                <a:spcPts val="0"/>
              </a:spcBef>
              <a:spcAft>
                <a:spcPts val="0"/>
              </a:spcAft>
              <a:buClr>
                <a:schemeClr val="lt1"/>
              </a:buClr>
              <a:buSzPts val="4800"/>
              <a:buNone/>
              <a:defRPr sz="4800">
                <a:solidFill>
                  <a:schemeClr val="lt1"/>
                </a:solidFill>
              </a:defRPr>
            </a:lvl6pPr>
            <a:lvl7pPr lvl="6">
              <a:lnSpc>
                <a:spcPct val="80000"/>
              </a:lnSpc>
              <a:spcBef>
                <a:spcPts val="0"/>
              </a:spcBef>
              <a:spcAft>
                <a:spcPts val="0"/>
              </a:spcAft>
              <a:buClr>
                <a:schemeClr val="lt1"/>
              </a:buClr>
              <a:buSzPts val="4800"/>
              <a:buNone/>
              <a:defRPr sz="4800">
                <a:solidFill>
                  <a:schemeClr val="lt1"/>
                </a:solidFill>
              </a:defRPr>
            </a:lvl7pPr>
            <a:lvl8pPr lvl="7">
              <a:lnSpc>
                <a:spcPct val="80000"/>
              </a:lnSpc>
              <a:spcBef>
                <a:spcPts val="0"/>
              </a:spcBef>
              <a:spcAft>
                <a:spcPts val="0"/>
              </a:spcAft>
              <a:buClr>
                <a:schemeClr val="lt1"/>
              </a:buClr>
              <a:buSzPts val="4800"/>
              <a:buNone/>
              <a:defRPr sz="4800">
                <a:solidFill>
                  <a:schemeClr val="lt1"/>
                </a:solidFill>
              </a:defRPr>
            </a:lvl8pPr>
            <a:lvl9pPr lvl="8">
              <a:lnSpc>
                <a:spcPct val="80000"/>
              </a:lnSpc>
              <a:spcBef>
                <a:spcPts val="0"/>
              </a:spcBef>
              <a:spcAft>
                <a:spcPts val="0"/>
              </a:spcAft>
              <a:buClr>
                <a:schemeClr val="lt1"/>
              </a:buClr>
              <a:buSzPts val="4800"/>
              <a:buNone/>
              <a:defRPr sz="4800">
                <a:solidFill>
                  <a:schemeClr val="lt1"/>
                </a:solidFill>
              </a:defRPr>
            </a:lvl9pPr>
          </a:lstStyle>
          <a:p/>
        </p:txBody>
      </p:sp>
      <p:sp>
        <p:nvSpPr>
          <p:cNvPr id="661" name="Google Shape;661;p63"/>
          <p:cNvSpPr txBox="1"/>
          <p:nvPr>
            <p:ph idx="1" type="subTitle"/>
          </p:nvPr>
        </p:nvSpPr>
        <p:spPr>
          <a:xfrm>
            <a:off x="4210025" y="2802675"/>
            <a:ext cx="1906800" cy="7722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600"/>
              <a:buFont typeface="Inter SemiBold"/>
              <a:buNone/>
              <a:defRPr sz="1600">
                <a:solidFill>
                  <a:schemeClr val="lt1"/>
                </a:solidFill>
              </a:defRPr>
            </a:lvl1pPr>
            <a:lvl2pPr lvl="1">
              <a:spcBef>
                <a:spcPts val="0"/>
              </a:spcBef>
              <a:spcAft>
                <a:spcPts val="0"/>
              </a:spcAft>
              <a:buClr>
                <a:schemeClr val="lt1"/>
              </a:buClr>
              <a:buSzPts val="1600"/>
              <a:buFont typeface="Inter SemiBold"/>
              <a:buNone/>
              <a:defRPr sz="1600">
                <a:solidFill>
                  <a:schemeClr val="lt1"/>
                </a:solidFill>
              </a:defRPr>
            </a:lvl2pPr>
            <a:lvl3pPr lvl="2">
              <a:spcBef>
                <a:spcPts val="0"/>
              </a:spcBef>
              <a:spcAft>
                <a:spcPts val="0"/>
              </a:spcAft>
              <a:buClr>
                <a:schemeClr val="lt1"/>
              </a:buClr>
              <a:buSzPts val="1600"/>
              <a:buFont typeface="Inter SemiBold"/>
              <a:buNone/>
              <a:defRPr sz="1600">
                <a:solidFill>
                  <a:schemeClr val="lt1"/>
                </a:solidFill>
              </a:defRPr>
            </a:lvl3pPr>
            <a:lvl4pPr lvl="3">
              <a:spcBef>
                <a:spcPts val="0"/>
              </a:spcBef>
              <a:spcAft>
                <a:spcPts val="0"/>
              </a:spcAft>
              <a:buClr>
                <a:schemeClr val="lt1"/>
              </a:buClr>
              <a:buSzPts val="1600"/>
              <a:buFont typeface="Inter SemiBold"/>
              <a:buNone/>
              <a:defRPr sz="1600">
                <a:solidFill>
                  <a:schemeClr val="lt1"/>
                </a:solidFill>
              </a:defRPr>
            </a:lvl4pPr>
            <a:lvl5pPr lvl="4">
              <a:spcBef>
                <a:spcPts val="0"/>
              </a:spcBef>
              <a:spcAft>
                <a:spcPts val="0"/>
              </a:spcAft>
              <a:buClr>
                <a:schemeClr val="lt1"/>
              </a:buClr>
              <a:buSzPts val="1600"/>
              <a:buFont typeface="Inter SemiBold"/>
              <a:buNone/>
              <a:defRPr sz="1600">
                <a:solidFill>
                  <a:schemeClr val="lt1"/>
                </a:solidFill>
              </a:defRPr>
            </a:lvl5pPr>
            <a:lvl6pPr lvl="5">
              <a:spcBef>
                <a:spcPts val="0"/>
              </a:spcBef>
              <a:spcAft>
                <a:spcPts val="0"/>
              </a:spcAft>
              <a:buClr>
                <a:schemeClr val="lt1"/>
              </a:buClr>
              <a:buSzPts val="1600"/>
              <a:buFont typeface="Inter SemiBold"/>
              <a:buNone/>
              <a:defRPr sz="1600">
                <a:solidFill>
                  <a:schemeClr val="lt1"/>
                </a:solidFill>
              </a:defRPr>
            </a:lvl6pPr>
            <a:lvl7pPr lvl="6">
              <a:spcBef>
                <a:spcPts val="0"/>
              </a:spcBef>
              <a:spcAft>
                <a:spcPts val="0"/>
              </a:spcAft>
              <a:buClr>
                <a:schemeClr val="lt1"/>
              </a:buClr>
              <a:buSzPts val="1600"/>
              <a:buFont typeface="Inter SemiBold"/>
              <a:buNone/>
              <a:defRPr sz="1600">
                <a:solidFill>
                  <a:schemeClr val="lt1"/>
                </a:solidFill>
              </a:defRPr>
            </a:lvl7pPr>
            <a:lvl8pPr lvl="7">
              <a:spcBef>
                <a:spcPts val="0"/>
              </a:spcBef>
              <a:spcAft>
                <a:spcPts val="0"/>
              </a:spcAft>
              <a:buClr>
                <a:schemeClr val="lt1"/>
              </a:buClr>
              <a:buSzPts val="1600"/>
              <a:buFont typeface="Inter SemiBold"/>
              <a:buNone/>
              <a:defRPr sz="1600">
                <a:solidFill>
                  <a:schemeClr val="lt1"/>
                </a:solidFill>
              </a:defRPr>
            </a:lvl8pPr>
            <a:lvl9pPr lvl="8">
              <a:spcBef>
                <a:spcPts val="0"/>
              </a:spcBef>
              <a:spcAft>
                <a:spcPts val="0"/>
              </a:spcAft>
              <a:buClr>
                <a:schemeClr val="lt1"/>
              </a:buClr>
              <a:buSzPts val="1600"/>
              <a:buFont typeface="Inter SemiBold"/>
              <a:buNone/>
              <a:defRPr sz="1600">
                <a:solidFill>
                  <a:schemeClr val="lt1"/>
                </a:solidFill>
              </a:defRPr>
            </a:lvl9pPr>
          </a:lstStyle>
          <a:p/>
        </p:txBody>
      </p:sp>
      <p:sp>
        <p:nvSpPr>
          <p:cNvPr id="662" name="Google Shape;662;p63"/>
          <p:cNvSpPr txBox="1"/>
          <p:nvPr>
            <p:ph idx="4" type="body"/>
          </p:nvPr>
        </p:nvSpPr>
        <p:spPr>
          <a:xfrm>
            <a:off x="4210025" y="3441550"/>
            <a:ext cx="1607400" cy="1068600"/>
          </a:xfrm>
          <a:prstGeom prst="rect">
            <a:avLst/>
          </a:prstGeom>
        </p:spPr>
        <p:txBody>
          <a:bodyPr anchorCtr="0" anchor="t" bIns="91425" lIns="91425" spcFirstLastPara="1" rIns="91425" wrap="square" tIns="91425">
            <a:noAutofit/>
          </a:bodyPr>
          <a:lstStyle>
            <a:lvl1pPr indent="-304800" lvl="0" marL="457200">
              <a:lnSpc>
                <a:spcPct val="115000"/>
              </a:lnSpc>
              <a:spcBef>
                <a:spcPts val="0"/>
              </a:spcBef>
              <a:spcAft>
                <a:spcPts val="0"/>
              </a:spcAft>
              <a:buClr>
                <a:schemeClr val="lt2"/>
              </a:buClr>
              <a:buSzPts val="1200"/>
              <a:buFont typeface="Inter"/>
              <a:buChar char="●"/>
              <a:defRPr>
                <a:solidFill>
                  <a:schemeClr val="lt2"/>
                </a:solidFill>
              </a:defRPr>
            </a:lvl1pPr>
            <a:lvl2pPr indent="-304800" lvl="1" marL="914400">
              <a:lnSpc>
                <a:spcPct val="115000"/>
              </a:lnSpc>
              <a:spcBef>
                <a:spcPts val="0"/>
              </a:spcBef>
              <a:spcAft>
                <a:spcPts val="0"/>
              </a:spcAft>
              <a:buClr>
                <a:schemeClr val="lt2"/>
              </a:buClr>
              <a:buSzPts val="1200"/>
              <a:buFont typeface="Inter"/>
              <a:buChar char="○"/>
              <a:defRPr>
                <a:solidFill>
                  <a:schemeClr val="lt2"/>
                </a:solidFill>
              </a:defRPr>
            </a:lvl2pPr>
            <a:lvl3pPr indent="-304800" lvl="2" marL="1371600">
              <a:lnSpc>
                <a:spcPct val="115000"/>
              </a:lnSpc>
              <a:spcBef>
                <a:spcPts val="0"/>
              </a:spcBef>
              <a:spcAft>
                <a:spcPts val="0"/>
              </a:spcAft>
              <a:buClr>
                <a:schemeClr val="lt2"/>
              </a:buClr>
              <a:buSzPts val="1200"/>
              <a:buFont typeface="Inter"/>
              <a:buChar char="■"/>
              <a:defRPr>
                <a:solidFill>
                  <a:schemeClr val="lt2"/>
                </a:solidFill>
              </a:defRPr>
            </a:lvl3pPr>
            <a:lvl4pPr indent="-304800" lvl="3" marL="1828800">
              <a:lnSpc>
                <a:spcPct val="115000"/>
              </a:lnSpc>
              <a:spcBef>
                <a:spcPts val="0"/>
              </a:spcBef>
              <a:spcAft>
                <a:spcPts val="0"/>
              </a:spcAft>
              <a:buClr>
                <a:schemeClr val="lt2"/>
              </a:buClr>
              <a:buSzPts val="1200"/>
              <a:buFont typeface="Inter"/>
              <a:buChar char="●"/>
              <a:defRPr>
                <a:solidFill>
                  <a:schemeClr val="lt2"/>
                </a:solidFill>
              </a:defRPr>
            </a:lvl4pPr>
            <a:lvl5pPr indent="-304800" lvl="4" marL="2286000">
              <a:lnSpc>
                <a:spcPct val="115000"/>
              </a:lnSpc>
              <a:spcBef>
                <a:spcPts val="0"/>
              </a:spcBef>
              <a:spcAft>
                <a:spcPts val="0"/>
              </a:spcAft>
              <a:buClr>
                <a:schemeClr val="lt2"/>
              </a:buClr>
              <a:buSzPts val="1200"/>
              <a:buFont typeface="Inter"/>
              <a:buChar char="○"/>
              <a:defRPr>
                <a:solidFill>
                  <a:schemeClr val="lt2"/>
                </a:solidFill>
              </a:defRPr>
            </a:lvl5pPr>
            <a:lvl6pPr indent="-304800" lvl="5" marL="2743200">
              <a:lnSpc>
                <a:spcPct val="115000"/>
              </a:lnSpc>
              <a:spcBef>
                <a:spcPts val="0"/>
              </a:spcBef>
              <a:spcAft>
                <a:spcPts val="0"/>
              </a:spcAft>
              <a:buClr>
                <a:schemeClr val="lt2"/>
              </a:buClr>
              <a:buSzPts val="1200"/>
              <a:buFont typeface="Inter"/>
              <a:buChar char="■"/>
              <a:defRPr>
                <a:solidFill>
                  <a:schemeClr val="lt2"/>
                </a:solidFill>
              </a:defRPr>
            </a:lvl6pPr>
            <a:lvl7pPr indent="-304800" lvl="6" marL="3200400">
              <a:lnSpc>
                <a:spcPct val="115000"/>
              </a:lnSpc>
              <a:spcBef>
                <a:spcPts val="0"/>
              </a:spcBef>
              <a:spcAft>
                <a:spcPts val="0"/>
              </a:spcAft>
              <a:buClr>
                <a:schemeClr val="lt2"/>
              </a:buClr>
              <a:buSzPts val="1200"/>
              <a:buFont typeface="Inter"/>
              <a:buChar char="●"/>
              <a:defRPr>
                <a:solidFill>
                  <a:schemeClr val="lt2"/>
                </a:solidFill>
              </a:defRPr>
            </a:lvl7pPr>
            <a:lvl8pPr indent="-304800" lvl="7" marL="3657600">
              <a:lnSpc>
                <a:spcPct val="115000"/>
              </a:lnSpc>
              <a:spcBef>
                <a:spcPts val="0"/>
              </a:spcBef>
              <a:spcAft>
                <a:spcPts val="0"/>
              </a:spcAft>
              <a:buClr>
                <a:schemeClr val="lt2"/>
              </a:buClr>
              <a:buSzPts val="1200"/>
              <a:buFont typeface="Inter"/>
              <a:buChar char="○"/>
              <a:defRPr>
                <a:solidFill>
                  <a:schemeClr val="lt2"/>
                </a:solidFill>
              </a:defRPr>
            </a:lvl8pPr>
            <a:lvl9pPr indent="-304800" lvl="8" marL="4114800">
              <a:lnSpc>
                <a:spcPct val="115000"/>
              </a:lnSpc>
              <a:spcBef>
                <a:spcPts val="0"/>
              </a:spcBef>
              <a:spcAft>
                <a:spcPts val="0"/>
              </a:spcAft>
              <a:buClr>
                <a:schemeClr val="lt2"/>
              </a:buClr>
              <a:buSzPts val="1200"/>
              <a:buFont typeface="Inter"/>
              <a:buChar char="■"/>
              <a:defRPr>
                <a:solidFill>
                  <a:schemeClr val="lt2"/>
                </a:solidFill>
              </a:defRPr>
            </a:lvl9pPr>
          </a:lstStyle>
          <a:p/>
        </p:txBody>
      </p:sp>
      <p:sp>
        <p:nvSpPr>
          <p:cNvPr id="663" name="Google Shape;663;p63"/>
          <p:cNvSpPr txBox="1"/>
          <p:nvPr>
            <p:ph idx="5" type="subTitle"/>
          </p:nvPr>
        </p:nvSpPr>
        <p:spPr>
          <a:xfrm>
            <a:off x="6458950" y="2802675"/>
            <a:ext cx="1906800" cy="7722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600"/>
              <a:buFont typeface="Inter SemiBold"/>
              <a:buNone/>
              <a:defRPr sz="1600">
                <a:solidFill>
                  <a:schemeClr val="lt1"/>
                </a:solidFill>
              </a:defRPr>
            </a:lvl1pPr>
            <a:lvl2pPr lvl="1">
              <a:spcBef>
                <a:spcPts val="0"/>
              </a:spcBef>
              <a:spcAft>
                <a:spcPts val="0"/>
              </a:spcAft>
              <a:buClr>
                <a:schemeClr val="lt1"/>
              </a:buClr>
              <a:buSzPts val="1600"/>
              <a:buFont typeface="Inter SemiBold"/>
              <a:buNone/>
              <a:defRPr sz="1600">
                <a:solidFill>
                  <a:schemeClr val="lt1"/>
                </a:solidFill>
              </a:defRPr>
            </a:lvl2pPr>
            <a:lvl3pPr lvl="2">
              <a:spcBef>
                <a:spcPts val="0"/>
              </a:spcBef>
              <a:spcAft>
                <a:spcPts val="0"/>
              </a:spcAft>
              <a:buClr>
                <a:schemeClr val="lt1"/>
              </a:buClr>
              <a:buSzPts val="1600"/>
              <a:buFont typeface="Inter SemiBold"/>
              <a:buNone/>
              <a:defRPr sz="1600">
                <a:solidFill>
                  <a:schemeClr val="lt1"/>
                </a:solidFill>
              </a:defRPr>
            </a:lvl3pPr>
            <a:lvl4pPr lvl="3">
              <a:spcBef>
                <a:spcPts val="0"/>
              </a:spcBef>
              <a:spcAft>
                <a:spcPts val="0"/>
              </a:spcAft>
              <a:buClr>
                <a:schemeClr val="lt1"/>
              </a:buClr>
              <a:buSzPts val="1600"/>
              <a:buFont typeface="Inter SemiBold"/>
              <a:buNone/>
              <a:defRPr sz="1600">
                <a:solidFill>
                  <a:schemeClr val="lt1"/>
                </a:solidFill>
              </a:defRPr>
            </a:lvl4pPr>
            <a:lvl5pPr lvl="4">
              <a:spcBef>
                <a:spcPts val="0"/>
              </a:spcBef>
              <a:spcAft>
                <a:spcPts val="0"/>
              </a:spcAft>
              <a:buClr>
                <a:schemeClr val="lt1"/>
              </a:buClr>
              <a:buSzPts val="1600"/>
              <a:buFont typeface="Inter SemiBold"/>
              <a:buNone/>
              <a:defRPr sz="1600">
                <a:solidFill>
                  <a:schemeClr val="lt1"/>
                </a:solidFill>
              </a:defRPr>
            </a:lvl5pPr>
            <a:lvl6pPr lvl="5">
              <a:spcBef>
                <a:spcPts val="0"/>
              </a:spcBef>
              <a:spcAft>
                <a:spcPts val="0"/>
              </a:spcAft>
              <a:buClr>
                <a:schemeClr val="lt1"/>
              </a:buClr>
              <a:buSzPts val="1600"/>
              <a:buFont typeface="Inter SemiBold"/>
              <a:buNone/>
              <a:defRPr sz="1600">
                <a:solidFill>
                  <a:schemeClr val="lt1"/>
                </a:solidFill>
              </a:defRPr>
            </a:lvl6pPr>
            <a:lvl7pPr lvl="6">
              <a:spcBef>
                <a:spcPts val="0"/>
              </a:spcBef>
              <a:spcAft>
                <a:spcPts val="0"/>
              </a:spcAft>
              <a:buClr>
                <a:schemeClr val="lt1"/>
              </a:buClr>
              <a:buSzPts val="1600"/>
              <a:buFont typeface="Inter SemiBold"/>
              <a:buNone/>
              <a:defRPr sz="1600">
                <a:solidFill>
                  <a:schemeClr val="lt1"/>
                </a:solidFill>
              </a:defRPr>
            </a:lvl7pPr>
            <a:lvl8pPr lvl="7">
              <a:spcBef>
                <a:spcPts val="0"/>
              </a:spcBef>
              <a:spcAft>
                <a:spcPts val="0"/>
              </a:spcAft>
              <a:buClr>
                <a:schemeClr val="lt1"/>
              </a:buClr>
              <a:buSzPts val="1600"/>
              <a:buFont typeface="Inter SemiBold"/>
              <a:buNone/>
              <a:defRPr sz="1600">
                <a:solidFill>
                  <a:schemeClr val="lt1"/>
                </a:solidFill>
              </a:defRPr>
            </a:lvl8pPr>
            <a:lvl9pPr lvl="8">
              <a:spcBef>
                <a:spcPts val="0"/>
              </a:spcBef>
              <a:spcAft>
                <a:spcPts val="0"/>
              </a:spcAft>
              <a:buClr>
                <a:schemeClr val="lt1"/>
              </a:buClr>
              <a:buSzPts val="1600"/>
              <a:buFont typeface="Inter SemiBold"/>
              <a:buNone/>
              <a:defRPr sz="1600">
                <a:solidFill>
                  <a:schemeClr val="lt1"/>
                </a:solidFill>
              </a:defRPr>
            </a:lvl9pPr>
          </a:lstStyle>
          <a:p/>
        </p:txBody>
      </p:sp>
      <p:sp>
        <p:nvSpPr>
          <p:cNvPr id="664" name="Google Shape;664;p63"/>
          <p:cNvSpPr txBox="1"/>
          <p:nvPr>
            <p:ph idx="6" type="body"/>
          </p:nvPr>
        </p:nvSpPr>
        <p:spPr>
          <a:xfrm>
            <a:off x="6458950" y="3441550"/>
            <a:ext cx="1607400" cy="1068600"/>
          </a:xfrm>
          <a:prstGeom prst="rect">
            <a:avLst/>
          </a:prstGeom>
        </p:spPr>
        <p:txBody>
          <a:bodyPr anchorCtr="0" anchor="t" bIns="91425" lIns="91425" spcFirstLastPara="1" rIns="91425" wrap="square" tIns="91425">
            <a:noAutofit/>
          </a:bodyPr>
          <a:lstStyle>
            <a:lvl1pPr indent="-304800" lvl="0" marL="457200">
              <a:lnSpc>
                <a:spcPct val="115000"/>
              </a:lnSpc>
              <a:spcBef>
                <a:spcPts val="0"/>
              </a:spcBef>
              <a:spcAft>
                <a:spcPts val="0"/>
              </a:spcAft>
              <a:buClr>
                <a:schemeClr val="lt2"/>
              </a:buClr>
              <a:buSzPts val="1200"/>
              <a:buFont typeface="Inter"/>
              <a:buChar char="●"/>
              <a:defRPr>
                <a:solidFill>
                  <a:schemeClr val="lt2"/>
                </a:solidFill>
              </a:defRPr>
            </a:lvl1pPr>
            <a:lvl2pPr indent="-304800" lvl="1" marL="914400">
              <a:lnSpc>
                <a:spcPct val="115000"/>
              </a:lnSpc>
              <a:spcBef>
                <a:spcPts val="0"/>
              </a:spcBef>
              <a:spcAft>
                <a:spcPts val="0"/>
              </a:spcAft>
              <a:buClr>
                <a:schemeClr val="lt2"/>
              </a:buClr>
              <a:buSzPts val="1200"/>
              <a:buFont typeface="Inter"/>
              <a:buChar char="○"/>
              <a:defRPr>
                <a:solidFill>
                  <a:schemeClr val="lt2"/>
                </a:solidFill>
              </a:defRPr>
            </a:lvl2pPr>
            <a:lvl3pPr indent="-304800" lvl="2" marL="1371600">
              <a:lnSpc>
                <a:spcPct val="115000"/>
              </a:lnSpc>
              <a:spcBef>
                <a:spcPts val="0"/>
              </a:spcBef>
              <a:spcAft>
                <a:spcPts val="0"/>
              </a:spcAft>
              <a:buClr>
                <a:schemeClr val="lt2"/>
              </a:buClr>
              <a:buSzPts val="1200"/>
              <a:buFont typeface="Inter"/>
              <a:buChar char="■"/>
              <a:defRPr>
                <a:solidFill>
                  <a:schemeClr val="lt2"/>
                </a:solidFill>
              </a:defRPr>
            </a:lvl3pPr>
            <a:lvl4pPr indent="-304800" lvl="3" marL="1828800">
              <a:lnSpc>
                <a:spcPct val="115000"/>
              </a:lnSpc>
              <a:spcBef>
                <a:spcPts val="0"/>
              </a:spcBef>
              <a:spcAft>
                <a:spcPts val="0"/>
              </a:spcAft>
              <a:buClr>
                <a:schemeClr val="lt2"/>
              </a:buClr>
              <a:buSzPts val="1200"/>
              <a:buFont typeface="Inter"/>
              <a:buChar char="●"/>
              <a:defRPr>
                <a:solidFill>
                  <a:schemeClr val="lt2"/>
                </a:solidFill>
              </a:defRPr>
            </a:lvl4pPr>
            <a:lvl5pPr indent="-304800" lvl="4" marL="2286000">
              <a:lnSpc>
                <a:spcPct val="115000"/>
              </a:lnSpc>
              <a:spcBef>
                <a:spcPts val="0"/>
              </a:spcBef>
              <a:spcAft>
                <a:spcPts val="0"/>
              </a:spcAft>
              <a:buClr>
                <a:schemeClr val="lt2"/>
              </a:buClr>
              <a:buSzPts val="1200"/>
              <a:buFont typeface="Inter"/>
              <a:buChar char="○"/>
              <a:defRPr>
                <a:solidFill>
                  <a:schemeClr val="lt2"/>
                </a:solidFill>
              </a:defRPr>
            </a:lvl5pPr>
            <a:lvl6pPr indent="-304800" lvl="5" marL="2743200">
              <a:lnSpc>
                <a:spcPct val="115000"/>
              </a:lnSpc>
              <a:spcBef>
                <a:spcPts val="0"/>
              </a:spcBef>
              <a:spcAft>
                <a:spcPts val="0"/>
              </a:spcAft>
              <a:buClr>
                <a:schemeClr val="lt2"/>
              </a:buClr>
              <a:buSzPts val="1200"/>
              <a:buFont typeface="Inter"/>
              <a:buChar char="■"/>
              <a:defRPr>
                <a:solidFill>
                  <a:schemeClr val="lt2"/>
                </a:solidFill>
              </a:defRPr>
            </a:lvl6pPr>
            <a:lvl7pPr indent="-304800" lvl="6" marL="3200400">
              <a:lnSpc>
                <a:spcPct val="115000"/>
              </a:lnSpc>
              <a:spcBef>
                <a:spcPts val="0"/>
              </a:spcBef>
              <a:spcAft>
                <a:spcPts val="0"/>
              </a:spcAft>
              <a:buClr>
                <a:schemeClr val="lt2"/>
              </a:buClr>
              <a:buSzPts val="1200"/>
              <a:buFont typeface="Inter"/>
              <a:buChar char="●"/>
              <a:defRPr>
                <a:solidFill>
                  <a:schemeClr val="lt2"/>
                </a:solidFill>
              </a:defRPr>
            </a:lvl7pPr>
            <a:lvl8pPr indent="-304800" lvl="7" marL="3657600">
              <a:lnSpc>
                <a:spcPct val="115000"/>
              </a:lnSpc>
              <a:spcBef>
                <a:spcPts val="0"/>
              </a:spcBef>
              <a:spcAft>
                <a:spcPts val="0"/>
              </a:spcAft>
              <a:buClr>
                <a:schemeClr val="lt2"/>
              </a:buClr>
              <a:buSzPts val="1200"/>
              <a:buFont typeface="Inter"/>
              <a:buChar char="○"/>
              <a:defRPr>
                <a:solidFill>
                  <a:schemeClr val="lt2"/>
                </a:solidFill>
              </a:defRPr>
            </a:lvl8pPr>
            <a:lvl9pPr indent="-304800" lvl="8" marL="4114800">
              <a:lnSpc>
                <a:spcPct val="115000"/>
              </a:lnSpc>
              <a:spcBef>
                <a:spcPts val="0"/>
              </a:spcBef>
              <a:spcAft>
                <a:spcPts val="0"/>
              </a:spcAft>
              <a:buClr>
                <a:schemeClr val="lt2"/>
              </a:buClr>
              <a:buSzPts val="1200"/>
              <a:buFont typeface="Inter"/>
              <a:buChar char="■"/>
              <a:defRPr>
                <a:solidFill>
                  <a:schemeClr val="lt2"/>
                </a:solidFill>
              </a:defRPr>
            </a:lvl9pPr>
          </a:lstStyle>
          <a:p/>
        </p:txBody>
      </p:sp>
      <p:sp>
        <p:nvSpPr>
          <p:cNvPr id="665" name="Google Shape;665;p63"/>
          <p:cNvSpPr txBox="1"/>
          <p:nvPr>
            <p:ph idx="7" type="body"/>
          </p:nvPr>
        </p:nvSpPr>
        <p:spPr>
          <a:xfrm>
            <a:off x="450850" y="2399275"/>
            <a:ext cx="3048000" cy="21108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Clr>
                <a:schemeClr val="lt1"/>
              </a:buClr>
              <a:buSzPts val="1200"/>
              <a:buFont typeface="Inter"/>
              <a:buChar char="●"/>
              <a:defRPr>
                <a:solidFill>
                  <a:schemeClr val="lt1"/>
                </a:solidFill>
              </a:defRPr>
            </a:lvl1pPr>
            <a:lvl2pPr indent="-304800" lvl="1" marL="914400">
              <a:spcBef>
                <a:spcPts val="0"/>
              </a:spcBef>
              <a:spcAft>
                <a:spcPts val="0"/>
              </a:spcAft>
              <a:buClr>
                <a:schemeClr val="lt1"/>
              </a:buClr>
              <a:buSzPts val="1200"/>
              <a:buFont typeface="Inter"/>
              <a:buChar char="○"/>
              <a:defRPr>
                <a:solidFill>
                  <a:schemeClr val="lt1"/>
                </a:solidFill>
              </a:defRPr>
            </a:lvl2pPr>
            <a:lvl3pPr indent="-304800" lvl="2" marL="1371600">
              <a:spcBef>
                <a:spcPts val="0"/>
              </a:spcBef>
              <a:spcAft>
                <a:spcPts val="0"/>
              </a:spcAft>
              <a:buClr>
                <a:schemeClr val="lt1"/>
              </a:buClr>
              <a:buSzPts val="1200"/>
              <a:buFont typeface="Inter"/>
              <a:buChar char="■"/>
              <a:defRPr>
                <a:solidFill>
                  <a:schemeClr val="lt1"/>
                </a:solidFill>
              </a:defRPr>
            </a:lvl3pPr>
            <a:lvl4pPr indent="-304800" lvl="3" marL="1828800">
              <a:spcBef>
                <a:spcPts val="0"/>
              </a:spcBef>
              <a:spcAft>
                <a:spcPts val="0"/>
              </a:spcAft>
              <a:buClr>
                <a:schemeClr val="lt1"/>
              </a:buClr>
              <a:buSzPts val="1200"/>
              <a:buFont typeface="Inter"/>
              <a:buChar char="●"/>
              <a:defRPr>
                <a:solidFill>
                  <a:schemeClr val="lt1"/>
                </a:solidFill>
              </a:defRPr>
            </a:lvl4pPr>
            <a:lvl5pPr indent="-304800" lvl="4" marL="2286000">
              <a:spcBef>
                <a:spcPts val="0"/>
              </a:spcBef>
              <a:spcAft>
                <a:spcPts val="0"/>
              </a:spcAft>
              <a:buClr>
                <a:schemeClr val="lt1"/>
              </a:buClr>
              <a:buSzPts val="1200"/>
              <a:buFont typeface="Inter"/>
              <a:buChar char="○"/>
              <a:defRPr>
                <a:solidFill>
                  <a:schemeClr val="lt1"/>
                </a:solidFill>
              </a:defRPr>
            </a:lvl5pPr>
            <a:lvl6pPr indent="-304800" lvl="5" marL="2743200">
              <a:spcBef>
                <a:spcPts val="0"/>
              </a:spcBef>
              <a:spcAft>
                <a:spcPts val="0"/>
              </a:spcAft>
              <a:buClr>
                <a:schemeClr val="lt1"/>
              </a:buClr>
              <a:buSzPts val="1200"/>
              <a:buFont typeface="Inter"/>
              <a:buChar char="■"/>
              <a:defRPr>
                <a:solidFill>
                  <a:schemeClr val="lt1"/>
                </a:solidFill>
              </a:defRPr>
            </a:lvl6pPr>
            <a:lvl7pPr indent="-304800" lvl="6" marL="3200400">
              <a:spcBef>
                <a:spcPts val="0"/>
              </a:spcBef>
              <a:spcAft>
                <a:spcPts val="0"/>
              </a:spcAft>
              <a:buClr>
                <a:schemeClr val="lt1"/>
              </a:buClr>
              <a:buSzPts val="1200"/>
              <a:buFont typeface="Inter"/>
              <a:buChar char="●"/>
              <a:defRPr>
                <a:solidFill>
                  <a:schemeClr val="lt1"/>
                </a:solidFill>
              </a:defRPr>
            </a:lvl7pPr>
            <a:lvl8pPr indent="-304800" lvl="7" marL="3657600">
              <a:spcBef>
                <a:spcPts val="0"/>
              </a:spcBef>
              <a:spcAft>
                <a:spcPts val="0"/>
              </a:spcAft>
              <a:buClr>
                <a:schemeClr val="lt1"/>
              </a:buClr>
              <a:buSzPts val="1200"/>
              <a:buFont typeface="Inter"/>
              <a:buChar char="○"/>
              <a:defRPr>
                <a:solidFill>
                  <a:schemeClr val="lt1"/>
                </a:solidFill>
              </a:defRPr>
            </a:lvl8pPr>
            <a:lvl9pPr indent="-304800" lvl="8" marL="4114800">
              <a:spcBef>
                <a:spcPts val="0"/>
              </a:spcBef>
              <a:spcAft>
                <a:spcPts val="0"/>
              </a:spcAft>
              <a:buClr>
                <a:schemeClr val="lt1"/>
              </a:buClr>
              <a:buSzPts val="1200"/>
              <a:buFont typeface="Inter"/>
              <a:buChar char="■"/>
              <a:defRPr>
                <a:solidFill>
                  <a:schemeClr val="lt1"/>
                </a:solidFill>
              </a:defRPr>
            </a:lvl9pPr>
          </a:lstStyle>
          <a:p/>
        </p:txBody>
      </p:sp>
      <p:sp>
        <p:nvSpPr>
          <p:cNvPr id="666" name="Google Shape;666;p63"/>
          <p:cNvSpPr/>
          <p:nvPr/>
        </p:nvSpPr>
        <p:spPr>
          <a:xfrm>
            <a:off x="603475"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chemeClr val="lt2"/>
                </a:solidFill>
                <a:latin typeface="Inter"/>
                <a:ea typeface="Inter"/>
                <a:cs typeface="Inter"/>
                <a:sym typeface="Inter"/>
              </a:rPr>
              <a:t>Confidential</a:t>
            </a:r>
            <a:endParaRPr sz="700">
              <a:solidFill>
                <a:schemeClr val="lt2"/>
              </a:solidFill>
              <a:latin typeface="Inter"/>
              <a:ea typeface="Inter"/>
              <a:cs typeface="Inter"/>
              <a:sym typeface="Inter"/>
            </a:endParaRPr>
          </a:p>
        </p:txBody>
      </p:sp>
      <p:sp>
        <p:nvSpPr>
          <p:cNvPr id="667" name="Google Shape;667;p63"/>
          <p:cNvSpPr txBox="1"/>
          <p:nvPr>
            <p:ph idx="12" type="sldNum"/>
          </p:nvPr>
        </p:nvSpPr>
        <p:spPr>
          <a:xfrm>
            <a:off x="420872" y="203200"/>
            <a:ext cx="428700" cy="393600"/>
          </a:xfrm>
          <a:prstGeom prst="rect">
            <a:avLst/>
          </a:prstGeom>
        </p:spPr>
        <p:txBody>
          <a:bodyPr anchorCtr="0" anchor="ctr" bIns="91425" lIns="91425" spcFirstLastPara="1" rIns="91425" wrap="square" tIns="91425">
            <a:normAutofit/>
          </a:bodyPr>
          <a:lstStyle>
            <a:lvl1pPr lvl="0" rtl="0" algn="ctr">
              <a:buNone/>
              <a:defRPr sz="800">
                <a:solidFill>
                  <a:schemeClr val="lt2"/>
                </a:solidFill>
                <a:latin typeface="Inter Light"/>
                <a:ea typeface="Inter Light"/>
                <a:cs typeface="Inter Light"/>
                <a:sym typeface="Inter Light"/>
              </a:defRPr>
            </a:lvl1pPr>
            <a:lvl2pPr lvl="1" rtl="0" algn="ctr">
              <a:buNone/>
              <a:defRPr sz="800">
                <a:solidFill>
                  <a:schemeClr val="lt2"/>
                </a:solidFill>
                <a:latin typeface="Inter Light"/>
                <a:ea typeface="Inter Light"/>
                <a:cs typeface="Inter Light"/>
                <a:sym typeface="Inter Light"/>
              </a:defRPr>
            </a:lvl2pPr>
            <a:lvl3pPr lvl="2" rtl="0" algn="ctr">
              <a:buNone/>
              <a:defRPr sz="800">
                <a:solidFill>
                  <a:schemeClr val="lt2"/>
                </a:solidFill>
                <a:latin typeface="Inter Light"/>
                <a:ea typeface="Inter Light"/>
                <a:cs typeface="Inter Light"/>
                <a:sym typeface="Inter Light"/>
              </a:defRPr>
            </a:lvl3pPr>
            <a:lvl4pPr lvl="3" rtl="0" algn="ctr">
              <a:buNone/>
              <a:defRPr sz="800">
                <a:solidFill>
                  <a:schemeClr val="lt2"/>
                </a:solidFill>
                <a:latin typeface="Inter Light"/>
                <a:ea typeface="Inter Light"/>
                <a:cs typeface="Inter Light"/>
                <a:sym typeface="Inter Light"/>
              </a:defRPr>
            </a:lvl4pPr>
            <a:lvl5pPr lvl="4" rtl="0" algn="ctr">
              <a:buNone/>
              <a:defRPr sz="800">
                <a:solidFill>
                  <a:schemeClr val="lt2"/>
                </a:solidFill>
                <a:latin typeface="Inter Light"/>
                <a:ea typeface="Inter Light"/>
                <a:cs typeface="Inter Light"/>
                <a:sym typeface="Inter Light"/>
              </a:defRPr>
            </a:lvl5pPr>
            <a:lvl6pPr lvl="5" rtl="0" algn="ctr">
              <a:buNone/>
              <a:defRPr sz="800">
                <a:solidFill>
                  <a:schemeClr val="lt2"/>
                </a:solidFill>
                <a:latin typeface="Inter Light"/>
                <a:ea typeface="Inter Light"/>
                <a:cs typeface="Inter Light"/>
                <a:sym typeface="Inter Light"/>
              </a:defRPr>
            </a:lvl6pPr>
            <a:lvl7pPr lvl="6" rtl="0" algn="ctr">
              <a:buNone/>
              <a:defRPr sz="800">
                <a:solidFill>
                  <a:schemeClr val="lt2"/>
                </a:solidFill>
                <a:latin typeface="Inter Light"/>
                <a:ea typeface="Inter Light"/>
                <a:cs typeface="Inter Light"/>
                <a:sym typeface="Inter Light"/>
              </a:defRPr>
            </a:lvl7pPr>
            <a:lvl8pPr lvl="7" rtl="0" algn="ctr">
              <a:buNone/>
              <a:defRPr sz="800">
                <a:solidFill>
                  <a:schemeClr val="lt2"/>
                </a:solidFill>
                <a:latin typeface="Inter Light"/>
                <a:ea typeface="Inter Light"/>
                <a:cs typeface="Inter Light"/>
                <a:sym typeface="Inter Light"/>
              </a:defRPr>
            </a:lvl8pPr>
            <a:lvl9pPr lvl="8" rtl="0" algn="ctr">
              <a:buNone/>
              <a:defRPr sz="800">
                <a:solidFill>
                  <a:schemeClr val="lt2"/>
                </a:solidFill>
                <a:latin typeface="Inter Light"/>
                <a:ea typeface="Inter Light"/>
                <a:cs typeface="Inter Light"/>
                <a:sym typeface="Inter Light"/>
              </a:defRPr>
            </a:lvl9pPr>
          </a:lstStyle>
          <a:p>
            <a:pPr indent="0" lvl="0" marL="0" rtl="0" algn="ctr">
              <a:spcBef>
                <a:spcPts val="0"/>
              </a:spcBef>
              <a:spcAft>
                <a:spcPts val="0"/>
              </a:spcAft>
              <a:buNone/>
            </a:pPr>
            <a:fld id="{00000000-1234-1234-1234-123412341234}" type="slidenum">
              <a:rPr lang="en"/>
              <a:t>‹#›</a:t>
            </a:fld>
            <a:endParaRPr/>
          </a:p>
        </p:txBody>
      </p:sp>
      <p:sp>
        <p:nvSpPr>
          <p:cNvPr id="668" name="Google Shape;668;p63"/>
          <p:cNvSpPr/>
          <p:nvPr/>
        </p:nvSpPr>
        <p:spPr>
          <a:xfrm>
            <a:off x="1644650"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 sz="700">
                <a:solidFill>
                  <a:schemeClr val="lt2"/>
                </a:solidFill>
                <a:latin typeface="Inter"/>
                <a:ea typeface="Inter"/>
                <a:cs typeface="Inter"/>
                <a:sym typeface="Inter"/>
              </a:rPr>
              <a:t>Copyright ©</a:t>
            </a:r>
            <a:endParaRPr sz="700">
              <a:solidFill>
                <a:schemeClr val="lt2"/>
              </a:solidFill>
              <a:latin typeface="Inter"/>
              <a:ea typeface="Inter"/>
              <a:cs typeface="Inter"/>
              <a:sym typeface="Inter"/>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ilestones">
  <p:cSld name="TITLE_1">
    <p:bg>
      <p:bgPr>
        <a:solidFill>
          <a:schemeClr val="lt1"/>
        </a:solidFill>
      </p:bgPr>
    </p:bg>
    <p:spTree>
      <p:nvGrpSpPr>
        <p:cNvPr id="669" name="Shape 669"/>
        <p:cNvGrpSpPr/>
        <p:nvPr/>
      </p:nvGrpSpPr>
      <p:grpSpPr>
        <a:xfrm>
          <a:off x="0" y="0"/>
          <a:ext cx="0" cy="0"/>
          <a:chOff x="0" y="0"/>
          <a:chExt cx="0" cy="0"/>
        </a:xfrm>
      </p:grpSpPr>
      <p:cxnSp>
        <p:nvCxnSpPr>
          <p:cNvPr id="670" name="Google Shape;670;p64"/>
          <p:cNvCxnSpPr/>
          <p:nvPr/>
        </p:nvCxnSpPr>
        <p:spPr>
          <a:xfrm rot="10800000">
            <a:off x="560525" y="279400"/>
            <a:ext cx="149400" cy="0"/>
          </a:xfrm>
          <a:prstGeom prst="straightConnector1">
            <a:avLst/>
          </a:prstGeom>
          <a:noFill/>
          <a:ln cap="flat" cmpd="sng" w="9525">
            <a:solidFill>
              <a:schemeClr val="dk1"/>
            </a:solidFill>
            <a:prstDash val="solid"/>
            <a:round/>
            <a:headEnd len="med" w="med" type="none"/>
            <a:tailEnd len="med" w="med" type="none"/>
          </a:ln>
        </p:spPr>
      </p:cxnSp>
      <p:sp>
        <p:nvSpPr>
          <p:cNvPr id="671" name="Google Shape;671;p64"/>
          <p:cNvSpPr txBox="1"/>
          <p:nvPr>
            <p:ph type="title"/>
          </p:nvPr>
        </p:nvSpPr>
        <p:spPr>
          <a:xfrm>
            <a:off x="452575" y="596800"/>
            <a:ext cx="4418100" cy="13596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SzPts val="4200"/>
              <a:buFont typeface="Inter"/>
              <a:buNone/>
              <a:defRPr/>
            </a:lvl1pPr>
            <a:lvl2pPr lvl="1">
              <a:lnSpc>
                <a:spcPct val="80000"/>
              </a:lnSpc>
              <a:spcBef>
                <a:spcPts val="0"/>
              </a:spcBef>
              <a:spcAft>
                <a:spcPts val="0"/>
              </a:spcAft>
              <a:buSzPts val="4800"/>
              <a:buFont typeface="Inter"/>
              <a:buNone/>
              <a:defRPr b="1" sz="4800"/>
            </a:lvl2pPr>
            <a:lvl3pPr lvl="2">
              <a:lnSpc>
                <a:spcPct val="80000"/>
              </a:lnSpc>
              <a:spcBef>
                <a:spcPts val="0"/>
              </a:spcBef>
              <a:spcAft>
                <a:spcPts val="0"/>
              </a:spcAft>
              <a:buSzPts val="4800"/>
              <a:buFont typeface="Inter"/>
              <a:buNone/>
              <a:defRPr b="1" sz="4800"/>
            </a:lvl3pPr>
            <a:lvl4pPr lvl="3">
              <a:lnSpc>
                <a:spcPct val="80000"/>
              </a:lnSpc>
              <a:spcBef>
                <a:spcPts val="0"/>
              </a:spcBef>
              <a:spcAft>
                <a:spcPts val="0"/>
              </a:spcAft>
              <a:buSzPts val="4800"/>
              <a:buFont typeface="Inter"/>
              <a:buNone/>
              <a:defRPr b="1" sz="4800"/>
            </a:lvl4pPr>
            <a:lvl5pPr lvl="4">
              <a:lnSpc>
                <a:spcPct val="80000"/>
              </a:lnSpc>
              <a:spcBef>
                <a:spcPts val="0"/>
              </a:spcBef>
              <a:spcAft>
                <a:spcPts val="0"/>
              </a:spcAft>
              <a:buSzPts val="4800"/>
              <a:buFont typeface="Inter"/>
              <a:buNone/>
              <a:defRPr b="1" sz="4800"/>
            </a:lvl5pPr>
            <a:lvl6pPr lvl="5">
              <a:lnSpc>
                <a:spcPct val="80000"/>
              </a:lnSpc>
              <a:spcBef>
                <a:spcPts val="0"/>
              </a:spcBef>
              <a:spcAft>
                <a:spcPts val="0"/>
              </a:spcAft>
              <a:buSzPts val="4800"/>
              <a:buFont typeface="Inter"/>
              <a:buNone/>
              <a:defRPr b="1" sz="4800"/>
            </a:lvl6pPr>
            <a:lvl7pPr lvl="6">
              <a:lnSpc>
                <a:spcPct val="80000"/>
              </a:lnSpc>
              <a:spcBef>
                <a:spcPts val="0"/>
              </a:spcBef>
              <a:spcAft>
                <a:spcPts val="0"/>
              </a:spcAft>
              <a:buSzPts val="4800"/>
              <a:buFont typeface="Inter"/>
              <a:buNone/>
              <a:defRPr b="1" sz="4800"/>
            </a:lvl7pPr>
            <a:lvl8pPr lvl="7">
              <a:lnSpc>
                <a:spcPct val="80000"/>
              </a:lnSpc>
              <a:spcBef>
                <a:spcPts val="0"/>
              </a:spcBef>
              <a:spcAft>
                <a:spcPts val="0"/>
              </a:spcAft>
              <a:buSzPts val="4800"/>
              <a:buFont typeface="Inter"/>
              <a:buNone/>
              <a:defRPr b="1" sz="4800"/>
            </a:lvl8pPr>
            <a:lvl9pPr lvl="8">
              <a:lnSpc>
                <a:spcPct val="80000"/>
              </a:lnSpc>
              <a:spcBef>
                <a:spcPts val="0"/>
              </a:spcBef>
              <a:spcAft>
                <a:spcPts val="0"/>
              </a:spcAft>
              <a:buSzPts val="4800"/>
              <a:buFont typeface="Inter"/>
              <a:buNone/>
              <a:defRPr b="1" sz="4800"/>
            </a:lvl9pPr>
          </a:lstStyle>
          <a:p/>
        </p:txBody>
      </p:sp>
      <p:sp>
        <p:nvSpPr>
          <p:cNvPr id="672" name="Google Shape;672;p64"/>
          <p:cNvSpPr txBox="1"/>
          <p:nvPr>
            <p:ph idx="1" type="subTitle"/>
          </p:nvPr>
        </p:nvSpPr>
        <p:spPr>
          <a:xfrm>
            <a:off x="467825" y="1857300"/>
            <a:ext cx="2151000" cy="772200"/>
          </a:xfrm>
          <a:prstGeom prst="rect">
            <a:avLst/>
          </a:prstGeom>
        </p:spPr>
        <p:txBody>
          <a:bodyPr anchorCtr="0" anchor="t" bIns="91425" lIns="91425" spcFirstLastPara="1" rIns="91425" wrap="square" tIns="91425">
            <a:noAutofit/>
          </a:bodyPr>
          <a:lstStyle>
            <a:lvl1pPr lvl="0">
              <a:spcBef>
                <a:spcPts val="0"/>
              </a:spcBef>
              <a:spcAft>
                <a:spcPts val="0"/>
              </a:spcAft>
              <a:buSzPts val="1600"/>
              <a:buFont typeface="Inter SemiBold"/>
              <a:buNone/>
              <a:defRPr sz="1600"/>
            </a:lvl1pPr>
            <a:lvl2pPr lvl="1">
              <a:spcBef>
                <a:spcPts val="0"/>
              </a:spcBef>
              <a:spcAft>
                <a:spcPts val="0"/>
              </a:spcAft>
              <a:buSzPts val="1600"/>
              <a:buFont typeface="Inter SemiBold"/>
              <a:buNone/>
              <a:defRPr sz="1600"/>
            </a:lvl2pPr>
            <a:lvl3pPr lvl="2">
              <a:spcBef>
                <a:spcPts val="0"/>
              </a:spcBef>
              <a:spcAft>
                <a:spcPts val="0"/>
              </a:spcAft>
              <a:buSzPts val="1600"/>
              <a:buFont typeface="Inter SemiBold"/>
              <a:buNone/>
              <a:defRPr sz="1600"/>
            </a:lvl3pPr>
            <a:lvl4pPr lvl="3">
              <a:spcBef>
                <a:spcPts val="0"/>
              </a:spcBef>
              <a:spcAft>
                <a:spcPts val="0"/>
              </a:spcAft>
              <a:buSzPts val="1600"/>
              <a:buFont typeface="Inter SemiBold"/>
              <a:buNone/>
              <a:defRPr sz="1600"/>
            </a:lvl4pPr>
            <a:lvl5pPr lvl="4">
              <a:spcBef>
                <a:spcPts val="0"/>
              </a:spcBef>
              <a:spcAft>
                <a:spcPts val="0"/>
              </a:spcAft>
              <a:buSzPts val="1600"/>
              <a:buFont typeface="Inter SemiBold"/>
              <a:buNone/>
              <a:defRPr sz="1600"/>
            </a:lvl5pPr>
            <a:lvl6pPr lvl="5">
              <a:spcBef>
                <a:spcPts val="0"/>
              </a:spcBef>
              <a:spcAft>
                <a:spcPts val="0"/>
              </a:spcAft>
              <a:buSzPts val="1600"/>
              <a:buFont typeface="Inter SemiBold"/>
              <a:buNone/>
              <a:defRPr sz="1600"/>
            </a:lvl6pPr>
            <a:lvl7pPr lvl="6">
              <a:spcBef>
                <a:spcPts val="0"/>
              </a:spcBef>
              <a:spcAft>
                <a:spcPts val="0"/>
              </a:spcAft>
              <a:buSzPts val="1600"/>
              <a:buFont typeface="Inter SemiBold"/>
              <a:buNone/>
              <a:defRPr sz="1600"/>
            </a:lvl7pPr>
            <a:lvl8pPr lvl="7">
              <a:spcBef>
                <a:spcPts val="0"/>
              </a:spcBef>
              <a:spcAft>
                <a:spcPts val="0"/>
              </a:spcAft>
              <a:buSzPts val="1600"/>
              <a:buFont typeface="Inter SemiBold"/>
              <a:buNone/>
              <a:defRPr sz="1600"/>
            </a:lvl8pPr>
            <a:lvl9pPr lvl="8">
              <a:spcBef>
                <a:spcPts val="0"/>
              </a:spcBef>
              <a:spcAft>
                <a:spcPts val="0"/>
              </a:spcAft>
              <a:buSzPts val="1600"/>
              <a:buFont typeface="Inter SemiBold"/>
              <a:buNone/>
              <a:defRPr sz="1600"/>
            </a:lvl9pPr>
          </a:lstStyle>
          <a:p/>
        </p:txBody>
      </p:sp>
      <p:sp>
        <p:nvSpPr>
          <p:cNvPr id="673" name="Google Shape;673;p64"/>
          <p:cNvSpPr txBox="1"/>
          <p:nvPr>
            <p:ph idx="2" type="body"/>
          </p:nvPr>
        </p:nvSpPr>
        <p:spPr>
          <a:xfrm>
            <a:off x="391625" y="2271825"/>
            <a:ext cx="2151000" cy="945000"/>
          </a:xfrm>
          <a:prstGeom prst="rect">
            <a:avLst/>
          </a:prstGeom>
        </p:spPr>
        <p:txBody>
          <a:bodyPr anchorCtr="0" anchor="t" bIns="91425" lIns="91425" spcFirstLastPara="1" rIns="91425" wrap="square" tIns="91425">
            <a:noAutofit/>
          </a:bodyPr>
          <a:lstStyle>
            <a:lvl1pPr indent="-304800" lvl="0" marL="457200">
              <a:lnSpc>
                <a:spcPct val="115000"/>
              </a:lnSpc>
              <a:spcBef>
                <a:spcPts val="0"/>
              </a:spcBef>
              <a:spcAft>
                <a:spcPts val="0"/>
              </a:spcAft>
              <a:buSzPts val="1200"/>
              <a:buFont typeface="Inter"/>
              <a:buChar char="●"/>
              <a:defRPr/>
            </a:lvl1pPr>
            <a:lvl2pPr indent="-304800" lvl="1" marL="914400">
              <a:lnSpc>
                <a:spcPct val="115000"/>
              </a:lnSpc>
              <a:spcBef>
                <a:spcPts val="0"/>
              </a:spcBef>
              <a:spcAft>
                <a:spcPts val="0"/>
              </a:spcAft>
              <a:buSzPts val="1200"/>
              <a:buFont typeface="Inter"/>
              <a:buChar char="○"/>
              <a:defRPr/>
            </a:lvl2pPr>
            <a:lvl3pPr indent="-304800" lvl="2" marL="1371600">
              <a:lnSpc>
                <a:spcPct val="115000"/>
              </a:lnSpc>
              <a:spcBef>
                <a:spcPts val="0"/>
              </a:spcBef>
              <a:spcAft>
                <a:spcPts val="0"/>
              </a:spcAft>
              <a:buSzPts val="1200"/>
              <a:buFont typeface="Inter"/>
              <a:buChar char="■"/>
              <a:defRPr/>
            </a:lvl3pPr>
            <a:lvl4pPr indent="-304800" lvl="3" marL="1828800">
              <a:lnSpc>
                <a:spcPct val="115000"/>
              </a:lnSpc>
              <a:spcBef>
                <a:spcPts val="0"/>
              </a:spcBef>
              <a:spcAft>
                <a:spcPts val="0"/>
              </a:spcAft>
              <a:buSzPts val="1200"/>
              <a:buFont typeface="Inter"/>
              <a:buChar char="●"/>
              <a:defRPr/>
            </a:lvl4pPr>
            <a:lvl5pPr indent="-304800" lvl="4" marL="2286000">
              <a:lnSpc>
                <a:spcPct val="115000"/>
              </a:lnSpc>
              <a:spcBef>
                <a:spcPts val="0"/>
              </a:spcBef>
              <a:spcAft>
                <a:spcPts val="0"/>
              </a:spcAft>
              <a:buSzPts val="1200"/>
              <a:buFont typeface="Inter"/>
              <a:buChar char="○"/>
              <a:defRPr/>
            </a:lvl5pPr>
            <a:lvl6pPr indent="-304800" lvl="5" marL="2743200">
              <a:lnSpc>
                <a:spcPct val="115000"/>
              </a:lnSpc>
              <a:spcBef>
                <a:spcPts val="0"/>
              </a:spcBef>
              <a:spcAft>
                <a:spcPts val="0"/>
              </a:spcAft>
              <a:buSzPts val="1200"/>
              <a:buFont typeface="Inter"/>
              <a:buChar char="■"/>
              <a:defRPr/>
            </a:lvl6pPr>
            <a:lvl7pPr indent="-304800" lvl="6" marL="3200400">
              <a:lnSpc>
                <a:spcPct val="115000"/>
              </a:lnSpc>
              <a:spcBef>
                <a:spcPts val="0"/>
              </a:spcBef>
              <a:spcAft>
                <a:spcPts val="0"/>
              </a:spcAft>
              <a:buSzPts val="1200"/>
              <a:buFont typeface="Inter"/>
              <a:buChar char="●"/>
              <a:defRPr/>
            </a:lvl7pPr>
            <a:lvl8pPr indent="-304800" lvl="7" marL="3657600">
              <a:lnSpc>
                <a:spcPct val="115000"/>
              </a:lnSpc>
              <a:spcBef>
                <a:spcPts val="0"/>
              </a:spcBef>
              <a:spcAft>
                <a:spcPts val="0"/>
              </a:spcAft>
              <a:buSzPts val="1200"/>
              <a:buFont typeface="Inter"/>
              <a:buChar char="○"/>
              <a:defRPr/>
            </a:lvl8pPr>
            <a:lvl9pPr indent="-304800" lvl="8" marL="4114800">
              <a:lnSpc>
                <a:spcPct val="115000"/>
              </a:lnSpc>
              <a:spcBef>
                <a:spcPts val="0"/>
              </a:spcBef>
              <a:spcAft>
                <a:spcPts val="0"/>
              </a:spcAft>
              <a:buSzPts val="1200"/>
              <a:buFont typeface="Inter"/>
              <a:buChar char="■"/>
              <a:defRPr/>
            </a:lvl9pPr>
          </a:lstStyle>
          <a:p/>
        </p:txBody>
      </p:sp>
      <p:sp>
        <p:nvSpPr>
          <p:cNvPr id="674" name="Google Shape;674;p64"/>
          <p:cNvSpPr txBox="1"/>
          <p:nvPr>
            <p:ph idx="3" type="subTitle"/>
          </p:nvPr>
        </p:nvSpPr>
        <p:spPr>
          <a:xfrm>
            <a:off x="3052450" y="1857300"/>
            <a:ext cx="2151000" cy="772200"/>
          </a:xfrm>
          <a:prstGeom prst="rect">
            <a:avLst/>
          </a:prstGeom>
        </p:spPr>
        <p:txBody>
          <a:bodyPr anchorCtr="0" anchor="t" bIns="91425" lIns="91425" spcFirstLastPara="1" rIns="91425" wrap="square" tIns="91425">
            <a:noAutofit/>
          </a:bodyPr>
          <a:lstStyle>
            <a:lvl1pPr lvl="0">
              <a:spcBef>
                <a:spcPts val="0"/>
              </a:spcBef>
              <a:spcAft>
                <a:spcPts val="0"/>
              </a:spcAft>
              <a:buSzPts val="1600"/>
              <a:buFont typeface="Inter SemiBold"/>
              <a:buNone/>
              <a:defRPr sz="1600"/>
            </a:lvl1pPr>
            <a:lvl2pPr lvl="1">
              <a:spcBef>
                <a:spcPts val="0"/>
              </a:spcBef>
              <a:spcAft>
                <a:spcPts val="0"/>
              </a:spcAft>
              <a:buSzPts val="1600"/>
              <a:buFont typeface="Inter SemiBold"/>
              <a:buNone/>
              <a:defRPr sz="1600"/>
            </a:lvl2pPr>
            <a:lvl3pPr lvl="2">
              <a:spcBef>
                <a:spcPts val="0"/>
              </a:spcBef>
              <a:spcAft>
                <a:spcPts val="0"/>
              </a:spcAft>
              <a:buSzPts val="1600"/>
              <a:buFont typeface="Inter SemiBold"/>
              <a:buNone/>
              <a:defRPr sz="1600"/>
            </a:lvl3pPr>
            <a:lvl4pPr lvl="3">
              <a:spcBef>
                <a:spcPts val="0"/>
              </a:spcBef>
              <a:spcAft>
                <a:spcPts val="0"/>
              </a:spcAft>
              <a:buSzPts val="1600"/>
              <a:buFont typeface="Inter SemiBold"/>
              <a:buNone/>
              <a:defRPr sz="1600"/>
            </a:lvl4pPr>
            <a:lvl5pPr lvl="4">
              <a:spcBef>
                <a:spcPts val="0"/>
              </a:spcBef>
              <a:spcAft>
                <a:spcPts val="0"/>
              </a:spcAft>
              <a:buSzPts val="1600"/>
              <a:buFont typeface="Inter SemiBold"/>
              <a:buNone/>
              <a:defRPr sz="1600"/>
            </a:lvl5pPr>
            <a:lvl6pPr lvl="5">
              <a:spcBef>
                <a:spcPts val="0"/>
              </a:spcBef>
              <a:spcAft>
                <a:spcPts val="0"/>
              </a:spcAft>
              <a:buSzPts val="1600"/>
              <a:buFont typeface="Inter SemiBold"/>
              <a:buNone/>
              <a:defRPr sz="1600"/>
            </a:lvl6pPr>
            <a:lvl7pPr lvl="6">
              <a:spcBef>
                <a:spcPts val="0"/>
              </a:spcBef>
              <a:spcAft>
                <a:spcPts val="0"/>
              </a:spcAft>
              <a:buSzPts val="1600"/>
              <a:buFont typeface="Inter SemiBold"/>
              <a:buNone/>
              <a:defRPr sz="1600"/>
            </a:lvl7pPr>
            <a:lvl8pPr lvl="7">
              <a:spcBef>
                <a:spcPts val="0"/>
              </a:spcBef>
              <a:spcAft>
                <a:spcPts val="0"/>
              </a:spcAft>
              <a:buSzPts val="1600"/>
              <a:buFont typeface="Inter SemiBold"/>
              <a:buNone/>
              <a:defRPr sz="1600"/>
            </a:lvl8pPr>
            <a:lvl9pPr lvl="8">
              <a:spcBef>
                <a:spcPts val="0"/>
              </a:spcBef>
              <a:spcAft>
                <a:spcPts val="0"/>
              </a:spcAft>
              <a:buSzPts val="1600"/>
              <a:buFont typeface="Inter SemiBold"/>
              <a:buNone/>
              <a:defRPr sz="1600"/>
            </a:lvl9pPr>
          </a:lstStyle>
          <a:p/>
        </p:txBody>
      </p:sp>
      <p:sp>
        <p:nvSpPr>
          <p:cNvPr id="675" name="Google Shape;675;p64"/>
          <p:cNvSpPr txBox="1"/>
          <p:nvPr>
            <p:ph idx="4" type="body"/>
          </p:nvPr>
        </p:nvSpPr>
        <p:spPr>
          <a:xfrm>
            <a:off x="2976250" y="2271825"/>
            <a:ext cx="2151000" cy="945000"/>
          </a:xfrm>
          <a:prstGeom prst="rect">
            <a:avLst/>
          </a:prstGeom>
        </p:spPr>
        <p:txBody>
          <a:bodyPr anchorCtr="0" anchor="t" bIns="91425" lIns="91425" spcFirstLastPara="1" rIns="91425" wrap="square" tIns="91425">
            <a:noAutofit/>
          </a:bodyPr>
          <a:lstStyle>
            <a:lvl1pPr indent="-304800" lvl="0" marL="457200">
              <a:lnSpc>
                <a:spcPct val="115000"/>
              </a:lnSpc>
              <a:spcBef>
                <a:spcPts val="0"/>
              </a:spcBef>
              <a:spcAft>
                <a:spcPts val="0"/>
              </a:spcAft>
              <a:buSzPts val="1200"/>
              <a:buFont typeface="Inter"/>
              <a:buChar char="●"/>
              <a:defRPr/>
            </a:lvl1pPr>
            <a:lvl2pPr indent="-304800" lvl="1" marL="914400">
              <a:lnSpc>
                <a:spcPct val="115000"/>
              </a:lnSpc>
              <a:spcBef>
                <a:spcPts val="0"/>
              </a:spcBef>
              <a:spcAft>
                <a:spcPts val="0"/>
              </a:spcAft>
              <a:buSzPts val="1200"/>
              <a:buFont typeface="Inter"/>
              <a:buChar char="○"/>
              <a:defRPr/>
            </a:lvl2pPr>
            <a:lvl3pPr indent="-304800" lvl="2" marL="1371600">
              <a:lnSpc>
                <a:spcPct val="115000"/>
              </a:lnSpc>
              <a:spcBef>
                <a:spcPts val="0"/>
              </a:spcBef>
              <a:spcAft>
                <a:spcPts val="0"/>
              </a:spcAft>
              <a:buSzPts val="1200"/>
              <a:buFont typeface="Inter"/>
              <a:buChar char="■"/>
              <a:defRPr/>
            </a:lvl3pPr>
            <a:lvl4pPr indent="-304800" lvl="3" marL="1828800">
              <a:lnSpc>
                <a:spcPct val="115000"/>
              </a:lnSpc>
              <a:spcBef>
                <a:spcPts val="0"/>
              </a:spcBef>
              <a:spcAft>
                <a:spcPts val="0"/>
              </a:spcAft>
              <a:buSzPts val="1200"/>
              <a:buFont typeface="Inter"/>
              <a:buChar char="●"/>
              <a:defRPr/>
            </a:lvl4pPr>
            <a:lvl5pPr indent="-304800" lvl="4" marL="2286000">
              <a:lnSpc>
                <a:spcPct val="115000"/>
              </a:lnSpc>
              <a:spcBef>
                <a:spcPts val="0"/>
              </a:spcBef>
              <a:spcAft>
                <a:spcPts val="0"/>
              </a:spcAft>
              <a:buSzPts val="1200"/>
              <a:buFont typeface="Inter"/>
              <a:buChar char="○"/>
              <a:defRPr/>
            </a:lvl5pPr>
            <a:lvl6pPr indent="-304800" lvl="5" marL="2743200">
              <a:lnSpc>
                <a:spcPct val="115000"/>
              </a:lnSpc>
              <a:spcBef>
                <a:spcPts val="0"/>
              </a:spcBef>
              <a:spcAft>
                <a:spcPts val="0"/>
              </a:spcAft>
              <a:buSzPts val="1200"/>
              <a:buFont typeface="Inter"/>
              <a:buChar char="■"/>
              <a:defRPr/>
            </a:lvl6pPr>
            <a:lvl7pPr indent="-304800" lvl="6" marL="3200400">
              <a:lnSpc>
                <a:spcPct val="115000"/>
              </a:lnSpc>
              <a:spcBef>
                <a:spcPts val="0"/>
              </a:spcBef>
              <a:spcAft>
                <a:spcPts val="0"/>
              </a:spcAft>
              <a:buSzPts val="1200"/>
              <a:buFont typeface="Inter"/>
              <a:buChar char="●"/>
              <a:defRPr/>
            </a:lvl7pPr>
            <a:lvl8pPr indent="-304800" lvl="7" marL="3657600">
              <a:lnSpc>
                <a:spcPct val="115000"/>
              </a:lnSpc>
              <a:spcBef>
                <a:spcPts val="0"/>
              </a:spcBef>
              <a:spcAft>
                <a:spcPts val="0"/>
              </a:spcAft>
              <a:buSzPts val="1200"/>
              <a:buFont typeface="Inter"/>
              <a:buChar char="○"/>
              <a:defRPr/>
            </a:lvl8pPr>
            <a:lvl9pPr indent="-304800" lvl="8" marL="4114800">
              <a:lnSpc>
                <a:spcPct val="115000"/>
              </a:lnSpc>
              <a:spcBef>
                <a:spcPts val="0"/>
              </a:spcBef>
              <a:spcAft>
                <a:spcPts val="0"/>
              </a:spcAft>
              <a:buSzPts val="1200"/>
              <a:buFont typeface="Inter"/>
              <a:buChar char="■"/>
              <a:defRPr/>
            </a:lvl9pPr>
          </a:lstStyle>
          <a:p/>
        </p:txBody>
      </p:sp>
      <p:sp>
        <p:nvSpPr>
          <p:cNvPr id="676" name="Google Shape;676;p64"/>
          <p:cNvSpPr txBox="1"/>
          <p:nvPr>
            <p:ph idx="5" type="subTitle"/>
          </p:nvPr>
        </p:nvSpPr>
        <p:spPr>
          <a:xfrm>
            <a:off x="5637075" y="1857300"/>
            <a:ext cx="2151000" cy="772200"/>
          </a:xfrm>
          <a:prstGeom prst="rect">
            <a:avLst/>
          </a:prstGeom>
        </p:spPr>
        <p:txBody>
          <a:bodyPr anchorCtr="0" anchor="t" bIns="91425" lIns="91425" spcFirstLastPara="1" rIns="91425" wrap="square" tIns="91425">
            <a:noAutofit/>
          </a:bodyPr>
          <a:lstStyle>
            <a:lvl1pPr lvl="0">
              <a:spcBef>
                <a:spcPts val="0"/>
              </a:spcBef>
              <a:spcAft>
                <a:spcPts val="0"/>
              </a:spcAft>
              <a:buSzPts val="1600"/>
              <a:buFont typeface="Inter SemiBold"/>
              <a:buNone/>
              <a:defRPr sz="1600"/>
            </a:lvl1pPr>
            <a:lvl2pPr lvl="1">
              <a:spcBef>
                <a:spcPts val="0"/>
              </a:spcBef>
              <a:spcAft>
                <a:spcPts val="0"/>
              </a:spcAft>
              <a:buSzPts val="1600"/>
              <a:buFont typeface="Inter SemiBold"/>
              <a:buNone/>
              <a:defRPr sz="1600"/>
            </a:lvl2pPr>
            <a:lvl3pPr lvl="2">
              <a:spcBef>
                <a:spcPts val="0"/>
              </a:spcBef>
              <a:spcAft>
                <a:spcPts val="0"/>
              </a:spcAft>
              <a:buSzPts val="1600"/>
              <a:buFont typeface="Inter SemiBold"/>
              <a:buNone/>
              <a:defRPr sz="1600"/>
            </a:lvl3pPr>
            <a:lvl4pPr lvl="3">
              <a:spcBef>
                <a:spcPts val="0"/>
              </a:spcBef>
              <a:spcAft>
                <a:spcPts val="0"/>
              </a:spcAft>
              <a:buSzPts val="1600"/>
              <a:buFont typeface="Inter SemiBold"/>
              <a:buNone/>
              <a:defRPr sz="1600"/>
            </a:lvl4pPr>
            <a:lvl5pPr lvl="4">
              <a:spcBef>
                <a:spcPts val="0"/>
              </a:spcBef>
              <a:spcAft>
                <a:spcPts val="0"/>
              </a:spcAft>
              <a:buSzPts val="1600"/>
              <a:buFont typeface="Inter SemiBold"/>
              <a:buNone/>
              <a:defRPr sz="1600"/>
            </a:lvl5pPr>
            <a:lvl6pPr lvl="5">
              <a:spcBef>
                <a:spcPts val="0"/>
              </a:spcBef>
              <a:spcAft>
                <a:spcPts val="0"/>
              </a:spcAft>
              <a:buSzPts val="1600"/>
              <a:buFont typeface="Inter SemiBold"/>
              <a:buNone/>
              <a:defRPr sz="1600"/>
            </a:lvl6pPr>
            <a:lvl7pPr lvl="6">
              <a:spcBef>
                <a:spcPts val="0"/>
              </a:spcBef>
              <a:spcAft>
                <a:spcPts val="0"/>
              </a:spcAft>
              <a:buSzPts val="1600"/>
              <a:buFont typeface="Inter SemiBold"/>
              <a:buNone/>
              <a:defRPr sz="1600"/>
            </a:lvl7pPr>
            <a:lvl8pPr lvl="7">
              <a:spcBef>
                <a:spcPts val="0"/>
              </a:spcBef>
              <a:spcAft>
                <a:spcPts val="0"/>
              </a:spcAft>
              <a:buSzPts val="1600"/>
              <a:buFont typeface="Inter SemiBold"/>
              <a:buNone/>
              <a:defRPr sz="1600"/>
            </a:lvl8pPr>
            <a:lvl9pPr lvl="8">
              <a:spcBef>
                <a:spcPts val="0"/>
              </a:spcBef>
              <a:spcAft>
                <a:spcPts val="0"/>
              </a:spcAft>
              <a:buSzPts val="1600"/>
              <a:buFont typeface="Inter SemiBold"/>
              <a:buNone/>
              <a:defRPr sz="1600"/>
            </a:lvl9pPr>
          </a:lstStyle>
          <a:p/>
        </p:txBody>
      </p:sp>
      <p:sp>
        <p:nvSpPr>
          <p:cNvPr id="677" name="Google Shape;677;p64"/>
          <p:cNvSpPr txBox="1"/>
          <p:nvPr>
            <p:ph idx="6" type="body"/>
          </p:nvPr>
        </p:nvSpPr>
        <p:spPr>
          <a:xfrm>
            <a:off x="5560875" y="2271825"/>
            <a:ext cx="2151000" cy="945000"/>
          </a:xfrm>
          <a:prstGeom prst="rect">
            <a:avLst/>
          </a:prstGeom>
        </p:spPr>
        <p:txBody>
          <a:bodyPr anchorCtr="0" anchor="t" bIns="91425" lIns="91425" spcFirstLastPara="1" rIns="91425" wrap="square" tIns="91425">
            <a:noAutofit/>
          </a:bodyPr>
          <a:lstStyle>
            <a:lvl1pPr indent="-304800" lvl="0" marL="457200">
              <a:lnSpc>
                <a:spcPct val="115000"/>
              </a:lnSpc>
              <a:spcBef>
                <a:spcPts val="0"/>
              </a:spcBef>
              <a:spcAft>
                <a:spcPts val="0"/>
              </a:spcAft>
              <a:buSzPts val="1200"/>
              <a:buFont typeface="Inter"/>
              <a:buChar char="●"/>
              <a:defRPr/>
            </a:lvl1pPr>
            <a:lvl2pPr indent="-304800" lvl="1" marL="914400">
              <a:lnSpc>
                <a:spcPct val="115000"/>
              </a:lnSpc>
              <a:spcBef>
                <a:spcPts val="0"/>
              </a:spcBef>
              <a:spcAft>
                <a:spcPts val="0"/>
              </a:spcAft>
              <a:buSzPts val="1200"/>
              <a:buFont typeface="Inter"/>
              <a:buChar char="○"/>
              <a:defRPr/>
            </a:lvl2pPr>
            <a:lvl3pPr indent="-304800" lvl="2" marL="1371600">
              <a:lnSpc>
                <a:spcPct val="115000"/>
              </a:lnSpc>
              <a:spcBef>
                <a:spcPts val="0"/>
              </a:spcBef>
              <a:spcAft>
                <a:spcPts val="0"/>
              </a:spcAft>
              <a:buSzPts val="1200"/>
              <a:buFont typeface="Inter"/>
              <a:buChar char="■"/>
              <a:defRPr/>
            </a:lvl3pPr>
            <a:lvl4pPr indent="-304800" lvl="3" marL="1828800">
              <a:lnSpc>
                <a:spcPct val="115000"/>
              </a:lnSpc>
              <a:spcBef>
                <a:spcPts val="0"/>
              </a:spcBef>
              <a:spcAft>
                <a:spcPts val="0"/>
              </a:spcAft>
              <a:buSzPts val="1200"/>
              <a:buFont typeface="Inter"/>
              <a:buChar char="●"/>
              <a:defRPr/>
            </a:lvl4pPr>
            <a:lvl5pPr indent="-304800" lvl="4" marL="2286000">
              <a:lnSpc>
                <a:spcPct val="115000"/>
              </a:lnSpc>
              <a:spcBef>
                <a:spcPts val="0"/>
              </a:spcBef>
              <a:spcAft>
                <a:spcPts val="0"/>
              </a:spcAft>
              <a:buSzPts val="1200"/>
              <a:buFont typeface="Inter"/>
              <a:buChar char="○"/>
              <a:defRPr/>
            </a:lvl5pPr>
            <a:lvl6pPr indent="-304800" lvl="5" marL="2743200">
              <a:lnSpc>
                <a:spcPct val="115000"/>
              </a:lnSpc>
              <a:spcBef>
                <a:spcPts val="0"/>
              </a:spcBef>
              <a:spcAft>
                <a:spcPts val="0"/>
              </a:spcAft>
              <a:buSzPts val="1200"/>
              <a:buFont typeface="Inter"/>
              <a:buChar char="■"/>
              <a:defRPr/>
            </a:lvl6pPr>
            <a:lvl7pPr indent="-304800" lvl="6" marL="3200400">
              <a:lnSpc>
                <a:spcPct val="115000"/>
              </a:lnSpc>
              <a:spcBef>
                <a:spcPts val="0"/>
              </a:spcBef>
              <a:spcAft>
                <a:spcPts val="0"/>
              </a:spcAft>
              <a:buSzPts val="1200"/>
              <a:buFont typeface="Inter"/>
              <a:buChar char="●"/>
              <a:defRPr/>
            </a:lvl7pPr>
            <a:lvl8pPr indent="-304800" lvl="7" marL="3657600">
              <a:lnSpc>
                <a:spcPct val="115000"/>
              </a:lnSpc>
              <a:spcBef>
                <a:spcPts val="0"/>
              </a:spcBef>
              <a:spcAft>
                <a:spcPts val="0"/>
              </a:spcAft>
              <a:buSzPts val="1200"/>
              <a:buFont typeface="Inter"/>
              <a:buChar char="○"/>
              <a:defRPr/>
            </a:lvl8pPr>
            <a:lvl9pPr indent="-304800" lvl="8" marL="4114800">
              <a:lnSpc>
                <a:spcPct val="115000"/>
              </a:lnSpc>
              <a:spcBef>
                <a:spcPts val="0"/>
              </a:spcBef>
              <a:spcAft>
                <a:spcPts val="0"/>
              </a:spcAft>
              <a:buSzPts val="1200"/>
              <a:buFont typeface="Inter"/>
              <a:buChar char="■"/>
              <a:defRPr/>
            </a:lvl9pPr>
          </a:lstStyle>
          <a:p/>
        </p:txBody>
      </p:sp>
      <p:sp>
        <p:nvSpPr>
          <p:cNvPr id="678" name="Google Shape;678;p64"/>
          <p:cNvSpPr txBox="1"/>
          <p:nvPr>
            <p:ph idx="7" type="subTitle"/>
          </p:nvPr>
        </p:nvSpPr>
        <p:spPr>
          <a:xfrm>
            <a:off x="467825" y="3075100"/>
            <a:ext cx="2151000" cy="772200"/>
          </a:xfrm>
          <a:prstGeom prst="rect">
            <a:avLst/>
          </a:prstGeom>
        </p:spPr>
        <p:txBody>
          <a:bodyPr anchorCtr="0" anchor="t" bIns="91425" lIns="91425" spcFirstLastPara="1" rIns="91425" wrap="square" tIns="91425">
            <a:noAutofit/>
          </a:bodyPr>
          <a:lstStyle>
            <a:lvl1pPr lvl="0">
              <a:spcBef>
                <a:spcPts val="0"/>
              </a:spcBef>
              <a:spcAft>
                <a:spcPts val="0"/>
              </a:spcAft>
              <a:buSzPts val="1600"/>
              <a:buFont typeface="Inter SemiBold"/>
              <a:buNone/>
              <a:defRPr sz="1600"/>
            </a:lvl1pPr>
            <a:lvl2pPr lvl="1">
              <a:spcBef>
                <a:spcPts val="0"/>
              </a:spcBef>
              <a:spcAft>
                <a:spcPts val="0"/>
              </a:spcAft>
              <a:buSzPts val="1600"/>
              <a:buFont typeface="Inter SemiBold"/>
              <a:buNone/>
              <a:defRPr sz="1600"/>
            </a:lvl2pPr>
            <a:lvl3pPr lvl="2">
              <a:spcBef>
                <a:spcPts val="0"/>
              </a:spcBef>
              <a:spcAft>
                <a:spcPts val="0"/>
              </a:spcAft>
              <a:buSzPts val="1600"/>
              <a:buFont typeface="Inter SemiBold"/>
              <a:buNone/>
              <a:defRPr sz="1600"/>
            </a:lvl3pPr>
            <a:lvl4pPr lvl="3">
              <a:spcBef>
                <a:spcPts val="0"/>
              </a:spcBef>
              <a:spcAft>
                <a:spcPts val="0"/>
              </a:spcAft>
              <a:buSzPts val="1600"/>
              <a:buFont typeface="Inter SemiBold"/>
              <a:buNone/>
              <a:defRPr sz="1600"/>
            </a:lvl4pPr>
            <a:lvl5pPr lvl="4">
              <a:spcBef>
                <a:spcPts val="0"/>
              </a:spcBef>
              <a:spcAft>
                <a:spcPts val="0"/>
              </a:spcAft>
              <a:buSzPts val="1600"/>
              <a:buFont typeface="Inter SemiBold"/>
              <a:buNone/>
              <a:defRPr sz="1600"/>
            </a:lvl5pPr>
            <a:lvl6pPr lvl="5">
              <a:spcBef>
                <a:spcPts val="0"/>
              </a:spcBef>
              <a:spcAft>
                <a:spcPts val="0"/>
              </a:spcAft>
              <a:buSzPts val="1600"/>
              <a:buFont typeface="Inter SemiBold"/>
              <a:buNone/>
              <a:defRPr sz="1600"/>
            </a:lvl6pPr>
            <a:lvl7pPr lvl="6">
              <a:spcBef>
                <a:spcPts val="0"/>
              </a:spcBef>
              <a:spcAft>
                <a:spcPts val="0"/>
              </a:spcAft>
              <a:buSzPts val="1600"/>
              <a:buFont typeface="Inter SemiBold"/>
              <a:buNone/>
              <a:defRPr sz="1600"/>
            </a:lvl7pPr>
            <a:lvl8pPr lvl="7">
              <a:spcBef>
                <a:spcPts val="0"/>
              </a:spcBef>
              <a:spcAft>
                <a:spcPts val="0"/>
              </a:spcAft>
              <a:buSzPts val="1600"/>
              <a:buFont typeface="Inter SemiBold"/>
              <a:buNone/>
              <a:defRPr sz="1600"/>
            </a:lvl8pPr>
            <a:lvl9pPr lvl="8">
              <a:spcBef>
                <a:spcPts val="0"/>
              </a:spcBef>
              <a:spcAft>
                <a:spcPts val="0"/>
              </a:spcAft>
              <a:buSzPts val="1600"/>
              <a:buFont typeface="Inter SemiBold"/>
              <a:buNone/>
              <a:defRPr sz="1600"/>
            </a:lvl9pPr>
          </a:lstStyle>
          <a:p/>
        </p:txBody>
      </p:sp>
      <p:sp>
        <p:nvSpPr>
          <p:cNvPr id="679" name="Google Shape;679;p64"/>
          <p:cNvSpPr txBox="1"/>
          <p:nvPr>
            <p:ph idx="8" type="body"/>
          </p:nvPr>
        </p:nvSpPr>
        <p:spPr>
          <a:xfrm>
            <a:off x="391625" y="3489625"/>
            <a:ext cx="2151000" cy="945000"/>
          </a:xfrm>
          <a:prstGeom prst="rect">
            <a:avLst/>
          </a:prstGeom>
        </p:spPr>
        <p:txBody>
          <a:bodyPr anchorCtr="0" anchor="t" bIns="91425" lIns="91425" spcFirstLastPara="1" rIns="91425" wrap="square" tIns="91425">
            <a:noAutofit/>
          </a:bodyPr>
          <a:lstStyle>
            <a:lvl1pPr indent="-304800" lvl="0" marL="457200">
              <a:lnSpc>
                <a:spcPct val="115000"/>
              </a:lnSpc>
              <a:spcBef>
                <a:spcPts val="0"/>
              </a:spcBef>
              <a:spcAft>
                <a:spcPts val="0"/>
              </a:spcAft>
              <a:buSzPts val="1200"/>
              <a:buFont typeface="Inter"/>
              <a:buChar char="●"/>
              <a:defRPr/>
            </a:lvl1pPr>
            <a:lvl2pPr indent="-304800" lvl="1" marL="914400">
              <a:lnSpc>
                <a:spcPct val="115000"/>
              </a:lnSpc>
              <a:spcBef>
                <a:spcPts val="0"/>
              </a:spcBef>
              <a:spcAft>
                <a:spcPts val="0"/>
              </a:spcAft>
              <a:buSzPts val="1200"/>
              <a:buFont typeface="Inter"/>
              <a:buChar char="○"/>
              <a:defRPr/>
            </a:lvl2pPr>
            <a:lvl3pPr indent="-304800" lvl="2" marL="1371600">
              <a:lnSpc>
                <a:spcPct val="115000"/>
              </a:lnSpc>
              <a:spcBef>
                <a:spcPts val="0"/>
              </a:spcBef>
              <a:spcAft>
                <a:spcPts val="0"/>
              </a:spcAft>
              <a:buSzPts val="1200"/>
              <a:buFont typeface="Inter"/>
              <a:buChar char="■"/>
              <a:defRPr/>
            </a:lvl3pPr>
            <a:lvl4pPr indent="-304800" lvl="3" marL="1828800">
              <a:lnSpc>
                <a:spcPct val="115000"/>
              </a:lnSpc>
              <a:spcBef>
                <a:spcPts val="0"/>
              </a:spcBef>
              <a:spcAft>
                <a:spcPts val="0"/>
              </a:spcAft>
              <a:buSzPts val="1200"/>
              <a:buFont typeface="Inter"/>
              <a:buChar char="●"/>
              <a:defRPr/>
            </a:lvl4pPr>
            <a:lvl5pPr indent="-304800" lvl="4" marL="2286000">
              <a:lnSpc>
                <a:spcPct val="115000"/>
              </a:lnSpc>
              <a:spcBef>
                <a:spcPts val="0"/>
              </a:spcBef>
              <a:spcAft>
                <a:spcPts val="0"/>
              </a:spcAft>
              <a:buSzPts val="1200"/>
              <a:buFont typeface="Inter"/>
              <a:buChar char="○"/>
              <a:defRPr/>
            </a:lvl5pPr>
            <a:lvl6pPr indent="-304800" lvl="5" marL="2743200">
              <a:lnSpc>
                <a:spcPct val="115000"/>
              </a:lnSpc>
              <a:spcBef>
                <a:spcPts val="0"/>
              </a:spcBef>
              <a:spcAft>
                <a:spcPts val="0"/>
              </a:spcAft>
              <a:buSzPts val="1200"/>
              <a:buFont typeface="Inter"/>
              <a:buChar char="■"/>
              <a:defRPr/>
            </a:lvl6pPr>
            <a:lvl7pPr indent="-304800" lvl="6" marL="3200400">
              <a:lnSpc>
                <a:spcPct val="115000"/>
              </a:lnSpc>
              <a:spcBef>
                <a:spcPts val="0"/>
              </a:spcBef>
              <a:spcAft>
                <a:spcPts val="0"/>
              </a:spcAft>
              <a:buSzPts val="1200"/>
              <a:buFont typeface="Inter"/>
              <a:buChar char="●"/>
              <a:defRPr/>
            </a:lvl7pPr>
            <a:lvl8pPr indent="-304800" lvl="7" marL="3657600">
              <a:lnSpc>
                <a:spcPct val="115000"/>
              </a:lnSpc>
              <a:spcBef>
                <a:spcPts val="0"/>
              </a:spcBef>
              <a:spcAft>
                <a:spcPts val="0"/>
              </a:spcAft>
              <a:buSzPts val="1200"/>
              <a:buFont typeface="Inter"/>
              <a:buChar char="○"/>
              <a:defRPr/>
            </a:lvl8pPr>
            <a:lvl9pPr indent="-304800" lvl="8" marL="4114800">
              <a:lnSpc>
                <a:spcPct val="115000"/>
              </a:lnSpc>
              <a:spcBef>
                <a:spcPts val="0"/>
              </a:spcBef>
              <a:spcAft>
                <a:spcPts val="0"/>
              </a:spcAft>
              <a:buSzPts val="1200"/>
              <a:buFont typeface="Inter"/>
              <a:buChar char="■"/>
              <a:defRPr/>
            </a:lvl9pPr>
          </a:lstStyle>
          <a:p/>
        </p:txBody>
      </p:sp>
      <p:sp>
        <p:nvSpPr>
          <p:cNvPr id="680" name="Google Shape;680;p64"/>
          <p:cNvSpPr txBox="1"/>
          <p:nvPr>
            <p:ph idx="9" type="subTitle"/>
          </p:nvPr>
        </p:nvSpPr>
        <p:spPr>
          <a:xfrm>
            <a:off x="3052450" y="3075100"/>
            <a:ext cx="2151000" cy="772200"/>
          </a:xfrm>
          <a:prstGeom prst="rect">
            <a:avLst/>
          </a:prstGeom>
        </p:spPr>
        <p:txBody>
          <a:bodyPr anchorCtr="0" anchor="t" bIns="91425" lIns="91425" spcFirstLastPara="1" rIns="91425" wrap="square" tIns="91425">
            <a:noAutofit/>
          </a:bodyPr>
          <a:lstStyle>
            <a:lvl1pPr lvl="0">
              <a:spcBef>
                <a:spcPts val="0"/>
              </a:spcBef>
              <a:spcAft>
                <a:spcPts val="0"/>
              </a:spcAft>
              <a:buSzPts val="1600"/>
              <a:buFont typeface="Inter SemiBold"/>
              <a:buNone/>
              <a:defRPr sz="1600"/>
            </a:lvl1pPr>
            <a:lvl2pPr lvl="1">
              <a:spcBef>
                <a:spcPts val="0"/>
              </a:spcBef>
              <a:spcAft>
                <a:spcPts val="0"/>
              </a:spcAft>
              <a:buSzPts val="1600"/>
              <a:buFont typeface="Inter SemiBold"/>
              <a:buNone/>
              <a:defRPr sz="1600"/>
            </a:lvl2pPr>
            <a:lvl3pPr lvl="2">
              <a:spcBef>
                <a:spcPts val="0"/>
              </a:spcBef>
              <a:spcAft>
                <a:spcPts val="0"/>
              </a:spcAft>
              <a:buSzPts val="1600"/>
              <a:buFont typeface="Inter SemiBold"/>
              <a:buNone/>
              <a:defRPr sz="1600"/>
            </a:lvl3pPr>
            <a:lvl4pPr lvl="3">
              <a:spcBef>
                <a:spcPts val="0"/>
              </a:spcBef>
              <a:spcAft>
                <a:spcPts val="0"/>
              </a:spcAft>
              <a:buSzPts val="1600"/>
              <a:buFont typeface="Inter SemiBold"/>
              <a:buNone/>
              <a:defRPr sz="1600"/>
            </a:lvl4pPr>
            <a:lvl5pPr lvl="4">
              <a:spcBef>
                <a:spcPts val="0"/>
              </a:spcBef>
              <a:spcAft>
                <a:spcPts val="0"/>
              </a:spcAft>
              <a:buSzPts val="1600"/>
              <a:buFont typeface="Inter SemiBold"/>
              <a:buNone/>
              <a:defRPr sz="1600"/>
            </a:lvl5pPr>
            <a:lvl6pPr lvl="5">
              <a:spcBef>
                <a:spcPts val="0"/>
              </a:spcBef>
              <a:spcAft>
                <a:spcPts val="0"/>
              </a:spcAft>
              <a:buSzPts val="1600"/>
              <a:buFont typeface="Inter SemiBold"/>
              <a:buNone/>
              <a:defRPr sz="1600"/>
            </a:lvl6pPr>
            <a:lvl7pPr lvl="6">
              <a:spcBef>
                <a:spcPts val="0"/>
              </a:spcBef>
              <a:spcAft>
                <a:spcPts val="0"/>
              </a:spcAft>
              <a:buSzPts val="1600"/>
              <a:buFont typeface="Inter SemiBold"/>
              <a:buNone/>
              <a:defRPr sz="1600"/>
            </a:lvl7pPr>
            <a:lvl8pPr lvl="7">
              <a:spcBef>
                <a:spcPts val="0"/>
              </a:spcBef>
              <a:spcAft>
                <a:spcPts val="0"/>
              </a:spcAft>
              <a:buSzPts val="1600"/>
              <a:buFont typeface="Inter SemiBold"/>
              <a:buNone/>
              <a:defRPr sz="1600"/>
            </a:lvl8pPr>
            <a:lvl9pPr lvl="8">
              <a:spcBef>
                <a:spcPts val="0"/>
              </a:spcBef>
              <a:spcAft>
                <a:spcPts val="0"/>
              </a:spcAft>
              <a:buSzPts val="1600"/>
              <a:buFont typeface="Inter SemiBold"/>
              <a:buNone/>
              <a:defRPr sz="1600"/>
            </a:lvl9pPr>
          </a:lstStyle>
          <a:p/>
        </p:txBody>
      </p:sp>
      <p:sp>
        <p:nvSpPr>
          <p:cNvPr id="681" name="Google Shape;681;p64"/>
          <p:cNvSpPr txBox="1"/>
          <p:nvPr>
            <p:ph idx="13" type="body"/>
          </p:nvPr>
        </p:nvSpPr>
        <p:spPr>
          <a:xfrm>
            <a:off x="2976250" y="3489625"/>
            <a:ext cx="2151000" cy="945000"/>
          </a:xfrm>
          <a:prstGeom prst="rect">
            <a:avLst/>
          </a:prstGeom>
        </p:spPr>
        <p:txBody>
          <a:bodyPr anchorCtr="0" anchor="t" bIns="91425" lIns="91425" spcFirstLastPara="1" rIns="91425" wrap="square" tIns="91425">
            <a:noAutofit/>
          </a:bodyPr>
          <a:lstStyle>
            <a:lvl1pPr indent="-304800" lvl="0" marL="457200">
              <a:lnSpc>
                <a:spcPct val="115000"/>
              </a:lnSpc>
              <a:spcBef>
                <a:spcPts val="0"/>
              </a:spcBef>
              <a:spcAft>
                <a:spcPts val="0"/>
              </a:spcAft>
              <a:buSzPts val="1200"/>
              <a:buFont typeface="Inter"/>
              <a:buChar char="●"/>
              <a:defRPr/>
            </a:lvl1pPr>
            <a:lvl2pPr indent="-304800" lvl="1" marL="914400">
              <a:lnSpc>
                <a:spcPct val="115000"/>
              </a:lnSpc>
              <a:spcBef>
                <a:spcPts val="0"/>
              </a:spcBef>
              <a:spcAft>
                <a:spcPts val="0"/>
              </a:spcAft>
              <a:buSzPts val="1200"/>
              <a:buFont typeface="Inter"/>
              <a:buChar char="○"/>
              <a:defRPr/>
            </a:lvl2pPr>
            <a:lvl3pPr indent="-304800" lvl="2" marL="1371600">
              <a:lnSpc>
                <a:spcPct val="115000"/>
              </a:lnSpc>
              <a:spcBef>
                <a:spcPts val="0"/>
              </a:spcBef>
              <a:spcAft>
                <a:spcPts val="0"/>
              </a:spcAft>
              <a:buSzPts val="1200"/>
              <a:buFont typeface="Inter"/>
              <a:buChar char="■"/>
              <a:defRPr/>
            </a:lvl3pPr>
            <a:lvl4pPr indent="-304800" lvl="3" marL="1828800">
              <a:lnSpc>
                <a:spcPct val="115000"/>
              </a:lnSpc>
              <a:spcBef>
                <a:spcPts val="0"/>
              </a:spcBef>
              <a:spcAft>
                <a:spcPts val="0"/>
              </a:spcAft>
              <a:buSzPts val="1200"/>
              <a:buFont typeface="Inter"/>
              <a:buChar char="●"/>
              <a:defRPr/>
            </a:lvl4pPr>
            <a:lvl5pPr indent="-304800" lvl="4" marL="2286000">
              <a:lnSpc>
                <a:spcPct val="115000"/>
              </a:lnSpc>
              <a:spcBef>
                <a:spcPts val="0"/>
              </a:spcBef>
              <a:spcAft>
                <a:spcPts val="0"/>
              </a:spcAft>
              <a:buSzPts val="1200"/>
              <a:buFont typeface="Inter"/>
              <a:buChar char="○"/>
              <a:defRPr/>
            </a:lvl5pPr>
            <a:lvl6pPr indent="-304800" lvl="5" marL="2743200">
              <a:lnSpc>
                <a:spcPct val="115000"/>
              </a:lnSpc>
              <a:spcBef>
                <a:spcPts val="0"/>
              </a:spcBef>
              <a:spcAft>
                <a:spcPts val="0"/>
              </a:spcAft>
              <a:buSzPts val="1200"/>
              <a:buFont typeface="Inter"/>
              <a:buChar char="■"/>
              <a:defRPr/>
            </a:lvl6pPr>
            <a:lvl7pPr indent="-304800" lvl="6" marL="3200400">
              <a:lnSpc>
                <a:spcPct val="115000"/>
              </a:lnSpc>
              <a:spcBef>
                <a:spcPts val="0"/>
              </a:spcBef>
              <a:spcAft>
                <a:spcPts val="0"/>
              </a:spcAft>
              <a:buSzPts val="1200"/>
              <a:buFont typeface="Inter"/>
              <a:buChar char="●"/>
              <a:defRPr/>
            </a:lvl7pPr>
            <a:lvl8pPr indent="-304800" lvl="7" marL="3657600">
              <a:lnSpc>
                <a:spcPct val="115000"/>
              </a:lnSpc>
              <a:spcBef>
                <a:spcPts val="0"/>
              </a:spcBef>
              <a:spcAft>
                <a:spcPts val="0"/>
              </a:spcAft>
              <a:buSzPts val="1200"/>
              <a:buFont typeface="Inter"/>
              <a:buChar char="○"/>
              <a:defRPr/>
            </a:lvl8pPr>
            <a:lvl9pPr indent="-304800" lvl="8" marL="4114800">
              <a:lnSpc>
                <a:spcPct val="115000"/>
              </a:lnSpc>
              <a:spcBef>
                <a:spcPts val="0"/>
              </a:spcBef>
              <a:spcAft>
                <a:spcPts val="0"/>
              </a:spcAft>
              <a:buSzPts val="1200"/>
              <a:buFont typeface="Inter"/>
              <a:buChar char="■"/>
              <a:defRPr/>
            </a:lvl9pPr>
          </a:lstStyle>
          <a:p/>
        </p:txBody>
      </p:sp>
      <p:sp>
        <p:nvSpPr>
          <p:cNvPr id="682" name="Google Shape;682;p64"/>
          <p:cNvSpPr txBox="1"/>
          <p:nvPr>
            <p:ph idx="14" type="subTitle"/>
          </p:nvPr>
        </p:nvSpPr>
        <p:spPr>
          <a:xfrm>
            <a:off x="5637075" y="3075100"/>
            <a:ext cx="2151000" cy="772200"/>
          </a:xfrm>
          <a:prstGeom prst="rect">
            <a:avLst/>
          </a:prstGeom>
        </p:spPr>
        <p:txBody>
          <a:bodyPr anchorCtr="0" anchor="t" bIns="91425" lIns="91425" spcFirstLastPara="1" rIns="91425" wrap="square" tIns="91425">
            <a:noAutofit/>
          </a:bodyPr>
          <a:lstStyle>
            <a:lvl1pPr lvl="0">
              <a:spcBef>
                <a:spcPts val="0"/>
              </a:spcBef>
              <a:spcAft>
                <a:spcPts val="0"/>
              </a:spcAft>
              <a:buSzPts val="1600"/>
              <a:buFont typeface="Inter SemiBold"/>
              <a:buNone/>
              <a:defRPr sz="1600"/>
            </a:lvl1pPr>
            <a:lvl2pPr lvl="1">
              <a:spcBef>
                <a:spcPts val="0"/>
              </a:spcBef>
              <a:spcAft>
                <a:spcPts val="0"/>
              </a:spcAft>
              <a:buSzPts val="1600"/>
              <a:buFont typeface="Inter SemiBold"/>
              <a:buNone/>
              <a:defRPr sz="1600"/>
            </a:lvl2pPr>
            <a:lvl3pPr lvl="2">
              <a:spcBef>
                <a:spcPts val="0"/>
              </a:spcBef>
              <a:spcAft>
                <a:spcPts val="0"/>
              </a:spcAft>
              <a:buSzPts val="1600"/>
              <a:buFont typeface="Inter SemiBold"/>
              <a:buNone/>
              <a:defRPr sz="1600"/>
            </a:lvl3pPr>
            <a:lvl4pPr lvl="3">
              <a:spcBef>
                <a:spcPts val="0"/>
              </a:spcBef>
              <a:spcAft>
                <a:spcPts val="0"/>
              </a:spcAft>
              <a:buSzPts val="1600"/>
              <a:buFont typeface="Inter SemiBold"/>
              <a:buNone/>
              <a:defRPr sz="1600"/>
            </a:lvl4pPr>
            <a:lvl5pPr lvl="4">
              <a:spcBef>
                <a:spcPts val="0"/>
              </a:spcBef>
              <a:spcAft>
                <a:spcPts val="0"/>
              </a:spcAft>
              <a:buSzPts val="1600"/>
              <a:buFont typeface="Inter SemiBold"/>
              <a:buNone/>
              <a:defRPr sz="1600"/>
            </a:lvl5pPr>
            <a:lvl6pPr lvl="5">
              <a:spcBef>
                <a:spcPts val="0"/>
              </a:spcBef>
              <a:spcAft>
                <a:spcPts val="0"/>
              </a:spcAft>
              <a:buSzPts val="1600"/>
              <a:buFont typeface="Inter SemiBold"/>
              <a:buNone/>
              <a:defRPr sz="1600"/>
            </a:lvl6pPr>
            <a:lvl7pPr lvl="6">
              <a:spcBef>
                <a:spcPts val="0"/>
              </a:spcBef>
              <a:spcAft>
                <a:spcPts val="0"/>
              </a:spcAft>
              <a:buSzPts val="1600"/>
              <a:buFont typeface="Inter SemiBold"/>
              <a:buNone/>
              <a:defRPr sz="1600"/>
            </a:lvl7pPr>
            <a:lvl8pPr lvl="7">
              <a:spcBef>
                <a:spcPts val="0"/>
              </a:spcBef>
              <a:spcAft>
                <a:spcPts val="0"/>
              </a:spcAft>
              <a:buSzPts val="1600"/>
              <a:buFont typeface="Inter SemiBold"/>
              <a:buNone/>
              <a:defRPr sz="1600"/>
            </a:lvl8pPr>
            <a:lvl9pPr lvl="8">
              <a:spcBef>
                <a:spcPts val="0"/>
              </a:spcBef>
              <a:spcAft>
                <a:spcPts val="0"/>
              </a:spcAft>
              <a:buSzPts val="1600"/>
              <a:buFont typeface="Inter SemiBold"/>
              <a:buNone/>
              <a:defRPr sz="1600"/>
            </a:lvl9pPr>
          </a:lstStyle>
          <a:p/>
        </p:txBody>
      </p:sp>
      <p:sp>
        <p:nvSpPr>
          <p:cNvPr id="683" name="Google Shape;683;p64"/>
          <p:cNvSpPr txBox="1"/>
          <p:nvPr>
            <p:ph idx="15" type="body"/>
          </p:nvPr>
        </p:nvSpPr>
        <p:spPr>
          <a:xfrm>
            <a:off x="5560875" y="3489625"/>
            <a:ext cx="2151000" cy="945000"/>
          </a:xfrm>
          <a:prstGeom prst="rect">
            <a:avLst/>
          </a:prstGeom>
        </p:spPr>
        <p:txBody>
          <a:bodyPr anchorCtr="0" anchor="t" bIns="91425" lIns="91425" spcFirstLastPara="1" rIns="91425" wrap="square" tIns="91425">
            <a:noAutofit/>
          </a:bodyPr>
          <a:lstStyle>
            <a:lvl1pPr indent="-304800" lvl="0" marL="457200">
              <a:lnSpc>
                <a:spcPct val="115000"/>
              </a:lnSpc>
              <a:spcBef>
                <a:spcPts val="0"/>
              </a:spcBef>
              <a:spcAft>
                <a:spcPts val="0"/>
              </a:spcAft>
              <a:buSzPts val="1200"/>
              <a:buFont typeface="Inter"/>
              <a:buChar char="●"/>
              <a:defRPr/>
            </a:lvl1pPr>
            <a:lvl2pPr indent="-304800" lvl="1" marL="914400">
              <a:lnSpc>
                <a:spcPct val="115000"/>
              </a:lnSpc>
              <a:spcBef>
                <a:spcPts val="0"/>
              </a:spcBef>
              <a:spcAft>
                <a:spcPts val="0"/>
              </a:spcAft>
              <a:buSzPts val="1200"/>
              <a:buFont typeface="Inter"/>
              <a:buChar char="○"/>
              <a:defRPr/>
            </a:lvl2pPr>
            <a:lvl3pPr indent="-304800" lvl="2" marL="1371600">
              <a:lnSpc>
                <a:spcPct val="115000"/>
              </a:lnSpc>
              <a:spcBef>
                <a:spcPts val="0"/>
              </a:spcBef>
              <a:spcAft>
                <a:spcPts val="0"/>
              </a:spcAft>
              <a:buSzPts val="1200"/>
              <a:buFont typeface="Inter"/>
              <a:buChar char="■"/>
              <a:defRPr/>
            </a:lvl3pPr>
            <a:lvl4pPr indent="-304800" lvl="3" marL="1828800">
              <a:lnSpc>
                <a:spcPct val="115000"/>
              </a:lnSpc>
              <a:spcBef>
                <a:spcPts val="0"/>
              </a:spcBef>
              <a:spcAft>
                <a:spcPts val="0"/>
              </a:spcAft>
              <a:buSzPts val="1200"/>
              <a:buFont typeface="Inter"/>
              <a:buChar char="●"/>
              <a:defRPr/>
            </a:lvl4pPr>
            <a:lvl5pPr indent="-304800" lvl="4" marL="2286000">
              <a:lnSpc>
                <a:spcPct val="115000"/>
              </a:lnSpc>
              <a:spcBef>
                <a:spcPts val="0"/>
              </a:spcBef>
              <a:spcAft>
                <a:spcPts val="0"/>
              </a:spcAft>
              <a:buSzPts val="1200"/>
              <a:buFont typeface="Inter"/>
              <a:buChar char="○"/>
              <a:defRPr/>
            </a:lvl5pPr>
            <a:lvl6pPr indent="-304800" lvl="5" marL="2743200">
              <a:lnSpc>
                <a:spcPct val="115000"/>
              </a:lnSpc>
              <a:spcBef>
                <a:spcPts val="0"/>
              </a:spcBef>
              <a:spcAft>
                <a:spcPts val="0"/>
              </a:spcAft>
              <a:buSzPts val="1200"/>
              <a:buFont typeface="Inter"/>
              <a:buChar char="■"/>
              <a:defRPr/>
            </a:lvl6pPr>
            <a:lvl7pPr indent="-304800" lvl="6" marL="3200400">
              <a:lnSpc>
                <a:spcPct val="115000"/>
              </a:lnSpc>
              <a:spcBef>
                <a:spcPts val="0"/>
              </a:spcBef>
              <a:spcAft>
                <a:spcPts val="0"/>
              </a:spcAft>
              <a:buSzPts val="1200"/>
              <a:buFont typeface="Inter"/>
              <a:buChar char="●"/>
              <a:defRPr/>
            </a:lvl7pPr>
            <a:lvl8pPr indent="-304800" lvl="7" marL="3657600">
              <a:lnSpc>
                <a:spcPct val="115000"/>
              </a:lnSpc>
              <a:spcBef>
                <a:spcPts val="0"/>
              </a:spcBef>
              <a:spcAft>
                <a:spcPts val="0"/>
              </a:spcAft>
              <a:buSzPts val="1200"/>
              <a:buFont typeface="Inter"/>
              <a:buChar char="○"/>
              <a:defRPr/>
            </a:lvl8pPr>
            <a:lvl9pPr indent="-304800" lvl="8" marL="4114800">
              <a:lnSpc>
                <a:spcPct val="115000"/>
              </a:lnSpc>
              <a:spcBef>
                <a:spcPts val="0"/>
              </a:spcBef>
              <a:spcAft>
                <a:spcPts val="0"/>
              </a:spcAft>
              <a:buSzPts val="1200"/>
              <a:buFont typeface="Inter"/>
              <a:buChar char="■"/>
              <a:defRPr/>
            </a:lvl9pPr>
          </a:lstStyle>
          <a:p/>
        </p:txBody>
      </p:sp>
      <p:sp>
        <p:nvSpPr>
          <p:cNvPr id="684" name="Google Shape;684;p64"/>
          <p:cNvSpPr/>
          <p:nvPr/>
        </p:nvSpPr>
        <p:spPr>
          <a:xfrm>
            <a:off x="603475" y="4749800"/>
            <a:ext cx="768000" cy="1905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chemeClr val="dk1"/>
                </a:solidFill>
                <a:latin typeface="Inter"/>
                <a:ea typeface="Inter"/>
                <a:cs typeface="Inter"/>
                <a:sym typeface="Inter"/>
              </a:rPr>
              <a:t>Confidential</a:t>
            </a:r>
            <a:endParaRPr sz="700">
              <a:solidFill>
                <a:schemeClr val="dk1"/>
              </a:solidFill>
              <a:latin typeface="Inter"/>
              <a:ea typeface="Inter"/>
              <a:cs typeface="Inter"/>
              <a:sym typeface="Inter"/>
            </a:endParaRPr>
          </a:p>
        </p:txBody>
      </p:sp>
      <p:sp>
        <p:nvSpPr>
          <p:cNvPr id="685" name="Google Shape;685;p64"/>
          <p:cNvSpPr txBox="1"/>
          <p:nvPr>
            <p:ph idx="12" type="sldNum"/>
          </p:nvPr>
        </p:nvSpPr>
        <p:spPr>
          <a:xfrm>
            <a:off x="420872" y="203200"/>
            <a:ext cx="428700" cy="393600"/>
          </a:xfrm>
          <a:prstGeom prst="rect">
            <a:avLst/>
          </a:prstGeom>
        </p:spPr>
        <p:txBody>
          <a:bodyPr anchorCtr="0" anchor="ctr" bIns="91425" lIns="91425" spcFirstLastPara="1" rIns="91425" wrap="square" tIns="91425">
            <a:normAutofit/>
          </a:bodyPr>
          <a:lstStyle>
            <a:lvl1pPr lvl="0" rtl="0" algn="ctr">
              <a:buNone/>
              <a:defRPr sz="800">
                <a:solidFill>
                  <a:schemeClr val="dk1"/>
                </a:solidFill>
                <a:latin typeface="Inter Light"/>
                <a:ea typeface="Inter Light"/>
                <a:cs typeface="Inter Light"/>
                <a:sym typeface="Inter Light"/>
              </a:defRPr>
            </a:lvl1pPr>
            <a:lvl2pPr lvl="1" rtl="0" algn="ctr">
              <a:buNone/>
              <a:defRPr sz="800">
                <a:solidFill>
                  <a:schemeClr val="dk1"/>
                </a:solidFill>
                <a:latin typeface="Inter Light"/>
                <a:ea typeface="Inter Light"/>
                <a:cs typeface="Inter Light"/>
                <a:sym typeface="Inter Light"/>
              </a:defRPr>
            </a:lvl2pPr>
            <a:lvl3pPr lvl="2" rtl="0" algn="ctr">
              <a:buNone/>
              <a:defRPr sz="800">
                <a:solidFill>
                  <a:schemeClr val="dk1"/>
                </a:solidFill>
                <a:latin typeface="Inter Light"/>
                <a:ea typeface="Inter Light"/>
                <a:cs typeface="Inter Light"/>
                <a:sym typeface="Inter Light"/>
              </a:defRPr>
            </a:lvl3pPr>
            <a:lvl4pPr lvl="3" rtl="0" algn="ctr">
              <a:buNone/>
              <a:defRPr sz="800">
                <a:solidFill>
                  <a:schemeClr val="dk1"/>
                </a:solidFill>
                <a:latin typeface="Inter Light"/>
                <a:ea typeface="Inter Light"/>
                <a:cs typeface="Inter Light"/>
                <a:sym typeface="Inter Light"/>
              </a:defRPr>
            </a:lvl4pPr>
            <a:lvl5pPr lvl="4" rtl="0" algn="ctr">
              <a:buNone/>
              <a:defRPr sz="800">
                <a:solidFill>
                  <a:schemeClr val="dk1"/>
                </a:solidFill>
                <a:latin typeface="Inter Light"/>
                <a:ea typeface="Inter Light"/>
                <a:cs typeface="Inter Light"/>
                <a:sym typeface="Inter Light"/>
              </a:defRPr>
            </a:lvl5pPr>
            <a:lvl6pPr lvl="5" rtl="0" algn="ctr">
              <a:buNone/>
              <a:defRPr sz="800">
                <a:solidFill>
                  <a:schemeClr val="dk1"/>
                </a:solidFill>
                <a:latin typeface="Inter Light"/>
                <a:ea typeface="Inter Light"/>
                <a:cs typeface="Inter Light"/>
                <a:sym typeface="Inter Light"/>
              </a:defRPr>
            </a:lvl6pPr>
            <a:lvl7pPr lvl="6" rtl="0" algn="ctr">
              <a:buNone/>
              <a:defRPr sz="800">
                <a:solidFill>
                  <a:schemeClr val="dk1"/>
                </a:solidFill>
                <a:latin typeface="Inter Light"/>
                <a:ea typeface="Inter Light"/>
                <a:cs typeface="Inter Light"/>
                <a:sym typeface="Inter Light"/>
              </a:defRPr>
            </a:lvl7pPr>
            <a:lvl8pPr lvl="7" rtl="0" algn="ctr">
              <a:buNone/>
              <a:defRPr sz="800">
                <a:solidFill>
                  <a:schemeClr val="dk1"/>
                </a:solidFill>
                <a:latin typeface="Inter Light"/>
                <a:ea typeface="Inter Light"/>
                <a:cs typeface="Inter Light"/>
                <a:sym typeface="Inter Light"/>
              </a:defRPr>
            </a:lvl8pPr>
            <a:lvl9pPr lvl="8" rtl="0" algn="ctr">
              <a:buNone/>
              <a:defRPr sz="800">
                <a:solidFill>
                  <a:schemeClr val="dk1"/>
                </a:solidFill>
                <a:latin typeface="Inter Light"/>
                <a:ea typeface="Inter Light"/>
                <a:cs typeface="Inter Light"/>
                <a:sym typeface="Inter Light"/>
              </a:defRPr>
            </a:lvl9pPr>
          </a:lstStyle>
          <a:p>
            <a:pPr indent="0" lvl="0" marL="0" rtl="0" algn="ctr">
              <a:spcBef>
                <a:spcPts val="0"/>
              </a:spcBef>
              <a:spcAft>
                <a:spcPts val="0"/>
              </a:spcAft>
              <a:buNone/>
            </a:pPr>
            <a:fld id="{00000000-1234-1234-1234-123412341234}" type="slidenum">
              <a:rPr lang="en"/>
              <a:t>‹#›</a:t>
            </a:fld>
            <a:endParaRPr/>
          </a:p>
        </p:txBody>
      </p:sp>
      <p:sp>
        <p:nvSpPr>
          <p:cNvPr id="686" name="Google Shape;686;p64"/>
          <p:cNvSpPr/>
          <p:nvPr/>
        </p:nvSpPr>
        <p:spPr>
          <a:xfrm>
            <a:off x="1644650" y="4749800"/>
            <a:ext cx="768000" cy="1905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 sz="700">
                <a:solidFill>
                  <a:schemeClr val="dk1"/>
                </a:solidFill>
                <a:latin typeface="Inter"/>
                <a:ea typeface="Inter"/>
                <a:cs typeface="Inter"/>
                <a:sym typeface="Inter"/>
              </a:rPr>
              <a:t>Copyright ©</a:t>
            </a:r>
            <a:endParaRPr sz="700">
              <a:solidFill>
                <a:schemeClr val="dk1"/>
              </a:solidFill>
              <a:latin typeface="Inter"/>
              <a:ea typeface="Inter"/>
              <a:cs typeface="Inter"/>
              <a:sym typeface="Inter"/>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eatures / Benefits">
  <p:cSld name="CUSTOM">
    <p:bg>
      <p:bgPr>
        <a:solidFill>
          <a:schemeClr val="lt1"/>
        </a:solidFill>
      </p:bgPr>
    </p:bg>
    <p:spTree>
      <p:nvGrpSpPr>
        <p:cNvPr id="687" name="Shape 687"/>
        <p:cNvGrpSpPr/>
        <p:nvPr/>
      </p:nvGrpSpPr>
      <p:grpSpPr>
        <a:xfrm>
          <a:off x="0" y="0"/>
          <a:ext cx="0" cy="0"/>
          <a:chOff x="0" y="0"/>
          <a:chExt cx="0" cy="0"/>
        </a:xfrm>
      </p:grpSpPr>
      <p:sp>
        <p:nvSpPr>
          <p:cNvPr id="688" name="Google Shape;688;p6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cxnSp>
        <p:nvCxnSpPr>
          <p:cNvPr id="689" name="Google Shape;689;p65"/>
          <p:cNvCxnSpPr/>
          <p:nvPr/>
        </p:nvCxnSpPr>
        <p:spPr>
          <a:xfrm rot="10800000">
            <a:off x="560525" y="279400"/>
            <a:ext cx="149400" cy="0"/>
          </a:xfrm>
          <a:prstGeom prst="straightConnector1">
            <a:avLst/>
          </a:prstGeom>
          <a:noFill/>
          <a:ln cap="flat" cmpd="sng" w="9525">
            <a:solidFill>
              <a:schemeClr val="dk1"/>
            </a:solidFill>
            <a:prstDash val="solid"/>
            <a:round/>
            <a:headEnd len="med" w="med" type="none"/>
            <a:tailEnd len="med" w="med" type="none"/>
          </a:ln>
        </p:spPr>
      </p:cxnSp>
      <p:sp>
        <p:nvSpPr>
          <p:cNvPr id="690" name="Google Shape;690;p65"/>
          <p:cNvSpPr txBox="1"/>
          <p:nvPr>
            <p:ph type="title"/>
          </p:nvPr>
        </p:nvSpPr>
        <p:spPr>
          <a:xfrm>
            <a:off x="452575" y="633600"/>
            <a:ext cx="3954600" cy="13161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SzPts val="4200"/>
              <a:buFont typeface="Inter"/>
              <a:buNone/>
              <a:defRPr/>
            </a:lvl1pPr>
            <a:lvl2pPr lvl="1">
              <a:lnSpc>
                <a:spcPct val="80000"/>
              </a:lnSpc>
              <a:spcBef>
                <a:spcPts val="0"/>
              </a:spcBef>
              <a:spcAft>
                <a:spcPts val="0"/>
              </a:spcAft>
              <a:buSzPts val="4200"/>
              <a:buFont typeface="Inter"/>
              <a:buNone/>
              <a:defRPr b="1"/>
            </a:lvl2pPr>
            <a:lvl3pPr lvl="2">
              <a:lnSpc>
                <a:spcPct val="80000"/>
              </a:lnSpc>
              <a:spcBef>
                <a:spcPts val="0"/>
              </a:spcBef>
              <a:spcAft>
                <a:spcPts val="0"/>
              </a:spcAft>
              <a:buSzPts val="4200"/>
              <a:buFont typeface="Inter"/>
              <a:buNone/>
              <a:defRPr b="1"/>
            </a:lvl3pPr>
            <a:lvl4pPr lvl="3">
              <a:lnSpc>
                <a:spcPct val="80000"/>
              </a:lnSpc>
              <a:spcBef>
                <a:spcPts val="0"/>
              </a:spcBef>
              <a:spcAft>
                <a:spcPts val="0"/>
              </a:spcAft>
              <a:buSzPts val="4200"/>
              <a:buFont typeface="Inter"/>
              <a:buNone/>
              <a:defRPr b="1"/>
            </a:lvl4pPr>
            <a:lvl5pPr lvl="4">
              <a:lnSpc>
                <a:spcPct val="80000"/>
              </a:lnSpc>
              <a:spcBef>
                <a:spcPts val="0"/>
              </a:spcBef>
              <a:spcAft>
                <a:spcPts val="0"/>
              </a:spcAft>
              <a:buSzPts val="4200"/>
              <a:buFont typeface="Inter"/>
              <a:buNone/>
              <a:defRPr b="1"/>
            </a:lvl5pPr>
            <a:lvl6pPr lvl="5">
              <a:lnSpc>
                <a:spcPct val="80000"/>
              </a:lnSpc>
              <a:spcBef>
                <a:spcPts val="0"/>
              </a:spcBef>
              <a:spcAft>
                <a:spcPts val="0"/>
              </a:spcAft>
              <a:buSzPts val="4200"/>
              <a:buFont typeface="Inter"/>
              <a:buNone/>
              <a:defRPr b="1"/>
            </a:lvl6pPr>
            <a:lvl7pPr lvl="6">
              <a:lnSpc>
                <a:spcPct val="80000"/>
              </a:lnSpc>
              <a:spcBef>
                <a:spcPts val="0"/>
              </a:spcBef>
              <a:spcAft>
                <a:spcPts val="0"/>
              </a:spcAft>
              <a:buSzPts val="4200"/>
              <a:buFont typeface="Inter"/>
              <a:buNone/>
              <a:defRPr b="1"/>
            </a:lvl7pPr>
            <a:lvl8pPr lvl="7">
              <a:lnSpc>
                <a:spcPct val="80000"/>
              </a:lnSpc>
              <a:spcBef>
                <a:spcPts val="0"/>
              </a:spcBef>
              <a:spcAft>
                <a:spcPts val="0"/>
              </a:spcAft>
              <a:buSzPts val="4200"/>
              <a:buFont typeface="Inter"/>
              <a:buNone/>
              <a:defRPr b="1"/>
            </a:lvl8pPr>
            <a:lvl9pPr lvl="8">
              <a:lnSpc>
                <a:spcPct val="80000"/>
              </a:lnSpc>
              <a:spcBef>
                <a:spcPts val="0"/>
              </a:spcBef>
              <a:spcAft>
                <a:spcPts val="0"/>
              </a:spcAft>
              <a:buSzPts val="4200"/>
              <a:buFont typeface="Inter"/>
              <a:buNone/>
              <a:defRPr b="1"/>
            </a:lvl9pPr>
          </a:lstStyle>
          <a:p/>
        </p:txBody>
      </p:sp>
      <p:sp>
        <p:nvSpPr>
          <p:cNvPr id="691" name="Google Shape;691;p65"/>
          <p:cNvSpPr txBox="1"/>
          <p:nvPr>
            <p:ph idx="1" type="body"/>
          </p:nvPr>
        </p:nvSpPr>
        <p:spPr>
          <a:xfrm>
            <a:off x="560525" y="1966775"/>
            <a:ext cx="3212700" cy="20802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Font typeface="Inter"/>
              <a:buChar char="●"/>
              <a:defRPr/>
            </a:lvl1pPr>
            <a:lvl2pPr indent="-304800" lvl="1" marL="914400">
              <a:spcBef>
                <a:spcPts val="0"/>
              </a:spcBef>
              <a:spcAft>
                <a:spcPts val="0"/>
              </a:spcAft>
              <a:buSzPts val="1200"/>
              <a:buFont typeface="Inter"/>
              <a:buChar char="○"/>
              <a:defRPr/>
            </a:lvl2pPr>
            <a:lvl3pPr indent="-304800" lvl="2" marL="1371600">
              <a:spcBef>
                <a:spcPts val="0"/>
              </a:spcBef>
              <a:spcAft>
                <a:spcPts val="0"/>
              </a:spcAft>
              <a:buSzPts val="1200"/>
              <a:buFont typeface="Inter"/>
              <a:buChar char="■"/>
              <a:defRPr/>
            </a:lvl3pPr>
            <a:lvl4pPr indent="-304800" lvl="3" marL="1828800">
              <a:spcBef>
                <a:spcPts val="0"/>
              </a:spcBef>
              <a:spcAft>
                <a:spcPts val="0"/>
              </a:spcAft>
              <a:buSzPts val="1200"/>
              <a:buFont typeface="Inter"/>
              <a:buChar char="●"/>
              <a:defRPr/>
            </a:lvl4pPr>
            <a:lvl5pPr indent="-304800" lvl="4" marL="2286000">
              <a:spcBef>
                <a:spcPts val="0"/>
              </a:spcBef>
              <a:spcAft>
                <a:spcPts val="0"/>
              </a:spcAft>
              <a:buSzPts val="1200"/>
              <a:buFont typeface="Inter"/>
              <a:buChar char="○"/>
              <a:defRPr/>
            </a:lvl5pPr>
            <a:lvl6pPr indent="-304800" lvl="5" marL="2743200">
              <a:spcBef>
                <a:spcPts val="0"/>
              </a:spcBef>
              <a:spcAft>
                <a:spcPts val="0"/>
              </a:spcAft>
              <a:buSzPts val="1200"/>
              <a:buFont typeface="Inter"/>
              <a:buChar char="■"/>
              <a:defRPr/>
            </a:lvl6pPr>
            <a:lvl7pPr indent="-304800" lvl="6" marL="3200400">
              <a:spcBef>
                <a:spcPts val="0"/>
              </a:spcBef>
              <a:spcAft>
                <a:spcPts val="0"/>
              </a:spcAft>
              <a:buSzPts val="1200"/>
              <a:buFont typeface="Inter"/>
              <a:buChar char="●"/>
              <a:defRPr/>
            </a:lvl7pPr>
            <a:lvl8pPr indent="-304800" lvl="7" marL="3657600">
              <a:spcBef>
                <a:spcPts val="0"/>
              </a:spcBef>
              <a:spcAft>
                <a:spcPts val="0"/>
              </a:spcAft>
              <a:buSzPts val="1200"/>
              <a:buFont typeface="Inter"/>
              <a:buChar char="○"/>
              <a:defRPr/>
            </a:lvl8pPr>
            <a:lvl9pPr indent="-304800" lvl="8" marL="4114800">
              <a:spcBef>
                <a:spcPts val="0"/>
              </a:spcBef>
              <a:spcAft>
                <a:spcPts val="0"/>
              </a:spcAft>
              <a:buSzPts val="1200"/>
              <a:buFont typeface="Inter"/>
              <a:buChar char="■"/>
              <a:defRPr/>
            </a:lvl9pPr>
          </a:lstStyle>
          <a:p/>
        </p:txBody>
      </p:sp>
      <p:sp>
        <p:nvSpPr>
          <p:cNvPr id="692" name="Google Shape;692;p65"/>
          <p:cNvSpPr/>
          <p:nvPr/>
        </p:nvSpPr>
        <p:spPr>
          <a:xfrm>
            <a:off x="603475" y="4749800"/>
            <a:ext cx="768000" cy="1905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chemeClr val="dk1"/>
                </a:solidFill>
                <a:latin typeface="Inter"/>
                <a:ea typeface="Inter"/>
                <a:cs typeface="Inter"/>
                <a:sym typeface="Inter"/>
              </a:rPr>
              <a:t>Confidential</a:t>
            </a:r>
            <a:endParaRPr sz="700">
              <a:solidFill>
                <a:schemeClr val="dk1"/>
              </a:solidFill>
              <a:latin typeface="Inter"/>
              <a:ea typeface="Inter"/>
              <a:cs typeface="Inter"/>
              <a:sym typeface="Inter"/>
            </a:endParaRPr>
          </a:p>
        </p:txBody>
      </p:sp>
      <p:sp>
        <p:nvSpPr>
          <p:cNvPr id="693" name="Google Shape;693;p65"/>
          <p:cNvSpPr txBox="1"/>
          <p:nvPr>
            <p:ph idx="2" type="sldNum"/>
          </p:nvPr>
        </p:nvSpPr>
        <p:spPr>
          <a:xfrm>
            <a:off x="420872" y="203200"/>
            <a:ext cx="428700" cy="393600"/>
          </a:xfrm>
          <a:prstGeom prst="rect">
            <a:avLst/>
          </a:prstGeom>
        </p:spPr>
        <p:txBody>
          <a:bodyPr anchorCtr="0" anchor="ctr" bIns="91425" lIns="91425" spcFirstLastPara="1" rIns="91425" wrap="square" tIns="91425">
            <a:normAutofit/>
          </a:bodyPr>
          <a:lstStyle>
            <a:lvl1pPr lvl="0" rtl="0" algn="ctr">
              <a:buNone/>
              <a:defRPr sz="800">
                <a:solidFill>
                  <a:schemeClr val="accent2"/>
                </a:solidFill>
                <a:latin typeface="Inter Light"/>
                <a:ea typeface="Inter Light"/>
                <a:cs typeface="Inter Light"/>
                <a:sym typeface="Inter Light"/>
              </a:defRPr>
            </a:lvl1pPr>
            <a:lvl2pPr lvl="1" rtl="0" algn="ctr">
              <a:buNone/>
              <a:defRPr sz="800">
                <a:solidFill>
                  <a:schemeClr val="accent2"/>
                </a:solidFill>
                <a:latin typeface="Inter Light"/>
                <a:ea typeface="Inter Light"/>
                <a:cs typeface="Inter Light"/>
                <a:sym typeface="Inter Light"/>
              </a:defRPr>
            </a:lvl2pPr>
            <a:lvl3pPr lvl="2" rtl="0" algn="ctr">
              <a:buNone/>
              <a:defRPr sz="800">
                <a:solidFill>
                  <a:schemeClr val="accent2"/>
                </a:solidFill>
                <a:latin typeface="Inter Light"/>
                <a:ea typeface="Inter Light"/>
                <a:cs typeface="Inter Light"/>
                <a:sym typeface="Inter Light"/>
              </a:defRPr>
            </a:lvl3pPr>
            <a:lvl4pPr lvl="3" rtl="0" algn="ctr">
              <a:buNone/>
              <a:defRPr sz="800">
                <a:solidFill>
                  <a:schemeClr val="accent2"/>
                </a:solidFill>
                <a:latin typeface="Inter Light"/>
                <a:ea typeface="Inter Light"/>
                <a:cs typeface="Inter Light"/>
                <a:sym typeface="Inter Light"/>
              </a:defRPr>
            </a:lvl4pPr>
            <a:lvl5pPr lvl="4" rtl="0" algn="ctr">
              <a:buNone/>
              <a:defRPr sz="800">
                <a:solidFill>
                  <a:schemeClr val="accent2"/>
                </a:solidFill>
                <a:latin typeface="Inter Light"/>
                <a:ea typeface="Inter Light"/>
                <a:cs typeface="Inter Light"/>
                <a:sym typeface="Inter Light"/>
              </a:defRPr>
            </a:lvl5pPr>
            <a:lvl6pPr lvl="5" rtl="0" algn="ctr">
              <a:buNone/>
              <a:defRPr sz="800">
                <a:solidFill>
                  <a:schemeClr val="accent2"/>
                </a:solidFill>
                <a:latin typeface="Inter Light"/>
                <a:ea typeface="Inter Light"/>
                <a:cs typeface="Inter Light"/>
                <a:sym typeface="Inter Light"/>
              </a:defRPr>
            </a:lvl6pPr>
            <a:lvl7pPr lvl="6" rtl="0" algn="ctr">
              <a:buNone/>
              <a:defRPr sz="800">
                <a:solidFill>
                  <a:schemeClr val="accent2"/>
                </a:solidFill>
                <a:latin typeface="Inter Light"/>
                <a:ea typeface="Inter Light"/>
                <a:cs typeface="Inter Light"/>
                <a:sym typeface="Inter Light"/>
              </a:defRPr>
            </a:lvl7pPr>
            <a:lvl8pPr lvl="7" rtl="0" algn="ctr">
              <a:buNone/>
              <a:defRPr sz="800">
                <a:solidFill>
                  <a:schemeClr val="accent2"/>
                </a:solidFill>
                <a:latin typeface="Inter Light"/>
                <a:ea typeface="Inter Light"/>
                <a:cs typeface="Inter Light"/>
                <a:sym typeface="Inter Light"/>
              </a:defRPr>
            </a:lvl8pPr>
            <a:lvl9pPr lvl="8" rtl="0" algn="ctr">
              <a:buNone/>
              <a:defRPr sz="800">
                <a:solidFill>
                  <a:schemeClr val="accent2"/>
                </a:solidFill>
                <a:latin typeface="Inter Light"/>
                <a:ea typeface="Inter Light"/>
                <a:cs typeface="Inter Light"/>
                <a:sym typeface="Inter Light"/>
              </a:defRPr>
            </a:lvl9pPr>
          </a:lstStyle>
          <a:p>
            <a:pPr indent="0" lvl="0" marL="0" rtl="0" algn="ctr">
              <a:spcBef>
                <a:spcPts val="0"/>
              </a:spcBef>
              <a:spcAft>
                <a:spcPts val="0"/>
              </a:spcAft>
              <a:buNone/>
            </a:pPr>
            <a:fld id="{00000000-1234-1234-1234-123412341234}" type="slidenum">
              <a:rPr lang="en"/>
              <a:t>‹#›</a:t>
            </a:fld>
            <a:endParaRPr/>
          </a:p>
        </p:txBody>
      </p:sp>
      <p:sp>
        <p:nvSpPr>
          <p:cNvPr id="694" name="Google Shape;694;p65"/>
          <p:cNvSpPr/>
          <p:nvPr/>
        </p:nvSpPr>
        <p:spPr>
          <a:xfrm>
            <a:off x="1644650" y="4749800"/>
            <a:ext cx="768000" cy="1905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 sz="700">
                <a:solidFill>
                  <a:schemeClr val="dk1"/>
                </a:solidFill>
                <a:latin typeface="Inter"/>
                <a:ea typeface="Inter"/>
                <a:cs typeface="Inter"/>
                <a:sym typeface="Inter"/>
              </a:rPr>
              <a:t>Copyright ©</a:t>
            </a:r>
            <a:endParaRPr sz="700">
              <a:solidFill>
                <a:schemeClr val="dk1"/>
              </a:solidFill>
              <a:latin typeface="Inter"/>
              <a:ea typeface="Inter"/>
              <a:cs typeface="Inter"/>
              <a:sym typeface="Inter"/>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Images">
  <p:cSld name="CUSTOM_1">
    <p:bg>
      <p:bgPr>
        <a:solidFill>
          <a:schemeClr val="dk2"/>
        </a:solidFill>
      </p:bgPr>
    </p:bg>
    <p:spTree>
      <p:nvGrpSpPr>
        <p:cNvPr id="695" name="Shape 695"/>
        <p:cNvGrpSpPr/>
        <p:nvPr/>
      </p:nvGrpSpPr>
      <p:grpSpPr>
        <a:xfrm>
          <a:off x="0" y="0"/>
          <a:ext cx="0" cy="0"/>
          <a:chOff x="0" y="0"/>
          <a:chExt cx="0" cy="0"/>
        </a:xfrm>
      </p:grpSpPr>
      <p:sp>
        <p:nvSpPr>
          <p:cNvPr id="696" name="Google Shape;696;p66"/>
          <p:cNvSpPr/>
          <p:nvPr>
            <p:ph idx="2" type="pic"/>
          </p:nvPr>
        </p:nvSpPr>
        <p:spPr>
          <a:xfrm>
            <a:off x="211850" y="203250"/>
            <a:ext cx="4292400" cy="4737000"/>
          </a:xfrm>
          <a:prstGeom prst="roundRect">
            <a:avLst>
              <a:gd fmla="val 3358" name="adj"/>
            </a:avLst>
          </a:prstGeom>
          <a:noFill/>
          <a:ln>
            <a:noFill/>
          </a:ln>
        </p:spPr>
      </p:sp>
      <p:sp>
        <p:nvSpPr>
          <p:cNvPr id="697" name="Google Shape;697;p66"/>
          <p:cNvSpPr/>
          <p:nvPr>
            <p:ph idx="3" type="pic"/>
          </p:nvPr>
        </p:nvSpPr>
        <p:spPr>
          <a:xfrm>
            <a:off x="4639750" y="203250"/>
            <a:ext cx="4292400" cy="4737000"/>
          </a:xfrm>
          <a:prstGeom prst="roundRect">
            <a:avLst>
              <a:gd fmla="val 3358" name="adj"/>
            </a:avLst>
          </a:prstGeom>
          <a:noFill/>
          <a:ln>
            <a:noFill/>
          </a:ln>
        </p:spPr>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 Competition">
  <p:cSld name="CUSTOM_2">
    <p:bg>
      <p:bgPr>
        <a:solidFill>
          <a:schemeClr val="lt1"/>
        </a:solidFill>
      </p:bgPr>
    </p:bg>
    <p:spTree>
      <p:nvGrpSpPr>
        <p:cNvPr id="698" name="Shape 698"/>
        <p:cNvGrpSpPr/>
        <p:nvPr/>
      </p:nvGrpSpPr>
      <p:grpSpPr>
        <a:xfrm>
          <a:off x="0" y="0"/>
          <a:ext cx="0" cy="0"/>
          <a:chOff x="0" y="0"/>
          <a:chExt cx="0" cy="0"/>
        </a:xfrm>
      </p:grpSpPr>
      <p:sp>
        <p:nvSpPr>
          <p:cNvPr id="699" name="Google Shape;699;p67"/>
          <p:cNvSpPr/>
          <p:nvPr>
            <p:ph idx="2" type="pic"/>
          </p:nvPr>
        </p:nvSpPr>
        <p:spPr>
          <a:xfrm>
            <a:off x="4014725" y="557375"/>
            <a:ext cx="1374300" cy="1471500"/>
          </a:xfrm>
          <a:prstGeom prst="roundRect">
            <a:avLst>
              <a:gd fmla="val 7582" name="adj"/>
            </a:avLst>
          </a:prstGeom>
          <a:noFill/>
          <a:ln>
            <a:noFill/>
          </a:ln>
        </p:spPr>
      </p:sp>
      <p:sp>
        <p:nvSpPr>
          <p:cNvPr id="700" name="Google Shape;700;p67"/>
          <p:cNvSpPr/>
          <p:nvPr>
            <p:ph idx="3" type="pic"/>
          </p:nvPr>
        </p:nvSpPr>
        <p:spPr>
          <a:xfrm>
            <a:off x="5688575" y="557375"/>
            <a:ext cx="1374300" cy="1471500"/>
          </a:xfrm>
          <a:prstGeom prst="roundRect">
            <a:avLst>
              <a:gd fmla="val 7582" name="adj"/>
            </a:avLst>
          </a:prstGeom>
          <a:noFill/>
          <a:ln>
            <a:noFill/>
          </a:ln>
        </p:spPr>
      </p:sp>
      <p:sp>
        <p:nvSpPr>
          <p:cNvPr id="701" name="Google Shape;701;p67"/>
          <p:cNvSpPr/>
          <p:nvPr>
            <p:ph idx="4" type="pic"/>
          </p:nvPr>
        </p:nvSpPr>
        <p:spPr>
          <a:xfrm>
            <a:off x="7362425" y="557375"/>
            <a:ext cx="1374300" cy="1471500"/>
          </a:xfrm>
          <a:prstGeom prst="roundRect">
            <a:avLst>
              <a:gd fmla="val 7582" name="adj"/>
            </a:avLst>
          </a:prstGeom>
          <a:noFill/>
          <a:ln>
            <a:noFill/>
          </a:ln>
        </p:spPr>
      </p:sp>
      <p:sp>
        <p:nvSpPr>
          <p:cNvPr id="702" name="Google Shape;702;p67"/>
          <p:cNvSpPr/>
          <p:nvPr>
            <p:ph idx="5" type="pic"/>
          </p:nvPr>
        </p:nvSpPr>
        <p:spPr>
          <a:xfrm>
            <a:off x="4014725" y="2644475"/>
            <a:ext cx="1374300" cy="1471500"/>
          </a:xfrm>
          <a:prstGeom prst="roundRect">
            <a:avLst>
              <a:gd fmla="val 7582" name="adj"/>
            </a:avLst>
          </a:prstGeom>
          <a:noFill/>
          <a:ln>
            <a:noFill/>
          </a:ln>
        </p:spPr>
      </p:sp>
      <p:sp>
        <p:nvSpPr>
          <p:cNvPr id="703" name="Google Shape;703;p67"/>
          <p:cNvSpPr/>
          <p:nvPr>
            <p:ph idx="6" type="pic"/>
          </p:nvPr>
        </p:nvSpPr>
        <p:spPr>
          <a:xfrm>
            <a:off x="5688575" y="2644475"/>
            <a:ext cx="1374300" cy="1471500"/>
          </a:xfrm>
          <a:prstGeom prst="roundRect">
            <a:avLst>
              <a:gd fmla="val 7582" name="adj"/>
            </a:avLst>
          </a:prstGeom>
          <a:noFill/>
          <a:ln>
            <a:noFill/>
          </a:ln>
        </p:spPr>
      </p:sp>
      <p:sp>
        <p:nvSpPr>
          <p:cNvPr id="704" name="Google Shape;704;p67"/>
          <p:cNvSpPr/>
          <p:nvPr>
            <p:ph idx="7" type="pic"/>
          </p:nvPr>
        </p:nvSpPr>
        <p:spPr>
          <a:xfrm>
            <a:off x="7362425" y="2644475"/>
            <a:ext cx="1374300" cy="1471500"/>
          </a:xfrm>
          <a:prstGeom prst="roundRect">
            <a:avLst>
              <a:gd fmla="val 7582" name="adj"/>
            </a:avLst>
          </a:prstGeom>
          <a:noFill/>
          <a:ln>
            <a:noFill/>
          </a:ln>
        </p:spPr>
      </p:sp>
      <p:cxnSp>
        <p:nvCxnSpPr>
          <p:cNvPr id="705" name="Google Shape;705;p67"/>
          <p:cNvCxnSpPr/>
          <p:nvPr/>
        </p:nvCxnSpPr>
        <p:spPr>
          <a:xfrm rot="10800000">
            <a:off x="560525" y="279400"/>
            <a:ext cx="149400" cy="0"/>
          </a:xfrm>
          <a:prstGeom prst="straightConnector1">
            <a:avLst/>
          </a:prstGeom>
          <a:noFill/>
          <a:ln cap="flat" cmpd="sng" w="9525">
            <a:solidFill>
              <a:schemeClr val="dk1"/>
            </a:solidFill>
            <a:prstDash val="solid"/>
            <a:round/>
            <a:headEnd len="med" w="med" type="none"/>
            <a:tailEnd len="med" w="med" type="none"/>
          </a:ln>
        </p:spPr>
      </p:cxnSp>
      <p:sp>
        <p:nvSpPr>
          <p:cNvPr id="706" name="Google Shape;706;p67"/>
          <p:cNvSpPr txBox="1"/>
          <p:nvPr>
            <p:ph type="title"/>
          </p:nvPr>
        </p:nvSpPr>
        <p:spPr>
          <a:xfrm>
            <a:off x="452575" y="596800"/>
            <a:ext cx="3262500" cy="13596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SzPts val="4200"/>
              <a:buFont typeface="Inter"/>
              <a:buNone/>
              <a:defRPr/>
            </a:lvl1pPr>
            <a:lvl2pPr lvl="1">
              <a:lnSpc>
                <a:spcPct val="80000"/>
              </a:lnSpc>
              <a:spcBef>
                <a:spcPts val="0"/>
              </a:spcBef>
              <a:spcAft>
                <a:spcPts val="0"/>
              </a:spcAft>
              <a:buSzPts val="4800"/>
              <a:buFont typeface="Inter"/>
              <a:buNone/>
              <a:defRPr b="1" sz="4800"/>
            </a:lvl2pPr>
            <a:lvl3pPr lvl="2">
              <a:lnSpc>
                <a:spcPct val="80000"/>
              </a:lnSpc>
              <a:spcBef>
                <a:spcPts val="0"/>
              </a:spcBef>
              <a:spcAft>
                <a:spcPts val="0"/>
              </a:spcAft>
              <a:buSzPts val="4800"/>
              <a:buFont typeface="Inter"/>
              <a:buNone/>
              <a:defRPr b="1" sz="4800"/>
            </a:lvl3pPr>
            <a:lvl4pPr lvl="3">
              <a:lnSpc>
                <a:spcPct val="80000"/>
              </a:lnSpc>
              <a:spcBef>
                <a:spcPts val="0"/>
              </a:spcBef>
              <a:spcAft>
                <a:spcPts val="0"/>
              </a:spcAft>
              <a:buSzPts val="4800"/>
              <a:buFont typeface="Inter"/>
              <a:buNone/>
              <a:defRPr b="1" sz="4800"/>
            </a:lvl4pPr>
            <a:lvl5pPr lvl="4">
              <a:lnSpc>
                <a:spcPct val="80000"/>
              </a:lnSpc>
              <a:spcBef>
                <a:spcPts val="0"/>
              </a:spcBef>
              <a:spcAft>
                <a:spcPts val="0"/>
              </a:spcAft>
              <a:buSzPts val="4800"/>
              <a:buFont typeface="Inter"/>
              <a:buNone/>
              <a:defRPr b="1" sz="4800"/>
            </a:lvl5pPr>
            <a:lvl6pPr lvl="5">
              <a:lnSpc>
                <a:spcPct val="80000"/>
              </a:lnSpc>
              <a:spcBef>
                <a:spcPts val="0"/>
              </a:spcBef>
              <a:spcAft>
                <a:spcPts val="0"/>
              </a:spcAft>
              <a:buSzPts val="4800"/>
              <a:buFont typeface="Inter"/>
              <a:buNone/>
              <a:defRPr b="1" sz="4800"/>
            </a:lvl6pPr>
            <a:lvl7pPr lvl="6">
              <a:lnSpc>
                <a:spcPct val="80000"/>
              </a:lnSpc>
              <a:spcBef>
                <a:spcPts val="0"/>
              </a:spcBef>
              <a:spcAft>
                <a:spcPts val="0"/>
              </a:spcAft>
              <a:buSzPts val="4800"/>
              <a:buFont typeface="Inter"/>
              <a:buNone/>
              <a:defRPr b="1" sz="4800"/>
            </a:lvl7pPr>
            <a:lvl8pPr lvl="7">
              <a:lnSpc>
                <a:spcPct val="80000"/>
              </a:lnSpc>
              <a:spcBef>
                <a:spcPts val="0"/>
              </a:spcBef>
              <a:spcAft>
                <a:spcPts val="0"/>
              </a:spcAft>
              <a:buSzPts val="4800"/>
              <a:buFont typeface="Inter"/>
              <a:buNone/>
              <a:defRPr b="1" sz="4800"/>
            </a:lvl8pPr>
            <a:lvl9pPr lvl="8">
              <a:lnSpc>
                <a:spcPct val="80000"/>
              </a:lnSpc>
              <a:spcBef>
                <a:spcPts val="0"/>
              </a:spcBef>
              <a:spcAft>
                <a:spcPts val="0"/>
              </a:spcAft>
              <a:buSzPts val="4800"/>
              <a:buFont typeface="Inter"/>
              <a:buNone/>
              <a:defRPr b="1" sz="4800"/>
            </a:lvl9pPr>
          </a:lstStyle>
          <a:p/>
        </p:txBody>
      </p:sp>
      <p:sp>
        <p:nvSpPr>
          <p:cNvPr id="707" name="Google Shape;707;p67"/>
          <p:cNvSpPr txBox="1"/>
          <p:nvPr>
            <p:ph idx="1" type="subTitle"/>
          </p:nvPr>
        </p:nvSpPr>
        <p:spPr>
          <a:xfrm>
            <a:off x="452575" y="1956400"/>
            <a:ext cx="2616000" cy="627300"/>
          </a:xfrm>
          <a:prstGeom prst="rect">
            <a:avLst/>
          </a:prstGeom>
        </p:spPr>
        <p:txBody>
          <a:bodyPr anchorCtr="0" anchor="t" bIns="91425" lIns="91425" spcFirstLastPara="1" rIns="91425" wrap="square" tIns="91425">
            <a:noAutofit/>
          </a:bodyPr>
          <a:lstStyle>
            <a:lvl1pPr lvl="0">
              <a:spcBef>
                <a:spcPts val="0"/>
              </a:spcBef>
              <a:spcAft>
                <a:spcPts val="0"/>
              </a:spcAft>
              <a:buSzPts val="1600"/>
              <a:buFont typeface="Inter SemiBold"/>
              <a:buNone/>
              <a:defRPr sz="1600"/>
            </a:lvl1pPr>
            <a:lvl2pPr lvl="1">
              <a:spcBef>
                <a:spcPts val="0"/>
              </a:spcBef>
              <a:spcAft>
                <a:spcPts val="0"/>
              </a:spcAft>
              <a:buSzPts val="1600"/>
              <a:buFont typeface="Inter SemiBold"/>
              <a:buNone/>
              <a:defRPr sz="1600"/>
            </a:lvl2pPr>
            <a:lvl3pPr lvl="2">
              <a:spcBef>
                <a:spcPts val="0"/>
              </a:spcBef>
              <a:spcAft>
                <a:spcPts val="0"/>
              </a:spcAft>
              <a:buSzPts val="1600"/>
              <a:buFont typeface="Inter SemiBold"/>
              <a:buNone/>
              <a:defRPr sz="1600"/>
            </a:lvl3pPr>
            <a:lvl4pPr lvl="3">
              <a:spcBef>
                <a:spcPts val="0"/>
              </a:spcBef>
              <a:spcAft>
                <a:spcPts val="0"/>
              </a:spcAft>
              <a:buSzPts val="1600"/>
              <a:buFont typeface="Inter SemiBold"/>
              <a:buNone/>
              <a:defRPr sz="1600"/>
            </a:lvl4pPr>
            <a:lvl5pPr lvl="4">
              <a:spcBef>
                <a:spcPts val="0"/>
              </a:spcBef>
              <a:spcAft>
                <a:spcPts val="0"/>
              </a:spcAft>
              <a:buSzPts val="1600"/>
              <a:buFont typeface="Inter SemiBold"/>
              <a:buNone/>
              <a:defRPr sz="1600"/>
            </a:lvl5pPr>
            <a:lvl6pPr lvl="5">
              <a:spcBef>
                <a:spcPts val="0"/>
              </a:spcBef>
              <a:spcAft>
                <a:spcPts val="0"/>
              </a:spcAft>
              <a:buSzPts val="1600"/>
              <a:buFont typeface="Inter SemiBold"/>
              <a:buNone/>
              <a:defRPr sz="1600"/>
            </a:lvl6pPr>
            <a:lvl7pPr lvl="6">
              <a:spcBef>
                <a:spcPts val="0"/>
              </a:spcBef>
              <a:spcAft>
                <a:spcPts val="0"/>
              </a:spcAft>
              <a:buSzPts val="1600"/>
              <a:buFont typeface="Inter SemiBold"/>
              <a:buNone/>
              <a:defRPr sz="1600"/>
            </a:lvl7pPr>
            <a:lvl8pPr lvl="7">
              <a:spcBef>
                <a:spcPts val="0"/>
              </a:spcBef>
              <a:spcAft>
                <a:spcPts val="0"/>
              </a:spcAft>
              <a:buSzPts val="1600"/>
              <a:buFont typeface="Inter SemiBold"/>
              <a:buNone/>
              <a:defRPr sz="1600"/>
            </a:lvl8pPr>
            <a:lvl9pPr lvl="8">
              <a:spcBef>
                <a:spcPts val="0"/>
              </a:spcBef>
              <a:spcAft>
                <a:spcPts val="0"/>
              </a:spcAft>
              <a:buSzPts val="1600"/>
              <a:buFont typeface="Inter SemiBold"/>
              <a:buNone/>
              <a:defRPr sz="1600"/>
            </a:lvl9pPr>
          </a:lstStyle>
          <a:p/>
        </p:txBody>
      </p:sp>
      <p:sp>
        <p:nvSpPr>
          <p:cNvPr id="708" name="Google Shape;708;p67"/>
          <p:cNvSpPr txBox="1"/>
          <p:nvPr>
            <p:ph idx="8" type="body"/>
          </p:nvPr>
        </p:nvSpPr>
        <p:spPr>
          <a:xfrm>
            <a:off x="467825" y="2583700"/>
            <a:ext cx="3247200" cy="945000"/>
          </a:xfrm>
          <a:prstGeom prst="rect">
            <a:avLst/>
          </a:prstGeom>
        </p:spPr>
        <p:txBody>
          <a:bodyPr anchorCtr="0" anchor="t" bIns="91425" lIns="91425" spcFirstLastPara="1" rIns="91425" wrap="square" tIns="91425">
            <a:noAutofit/>
          </a:bodyPr>
          <a:lstStyle>
            <a:lvl1pPr indent="-304800" lvl="0" marL="457200">
              <a:lnSpc>
                <a:spcPct val="115000"/>
              </a:lnSpc>
              <a:spcBef>
                <a:spcPts val="0"/>
              </a:spcBef>
              <a:spcAft>
                <a:spcPts val="0"/>
              </a:spcAft>
              <a:buSzPts val="1200"/>
              <a:buFont typeface="Inter"/>
              <a:buChar char="●"/>
              <a:defRPr/>
            </a:lvl1pPr>
            <a:lvl2pPr indent="-304800" lvl="1" marL="914400">
              <a:lnSpc>
                <a:spcPct val="115000"/>
              </a:lnSpc>
              <a:spcBef>
                <a:spcPts val="0"/>
              </a:spcBef>
              <a:spcAft>
                <a:spcPts val="0"/>
              </a:spcAft>
              <a:buSzPts val="1200"/>
              <a:buFont typeface="Inter"/>
              <a:buChar char="○"/>
              <a:defRPr/>
            </a:lvl2pPr>
            <a:lvl3pPr indent="-304800" lvl="2" marL="1371600">
              <a:lnSpc>
                <a:spcPct val="115000"/>
              </a:lnSpc>
              <a:spcBef>
                <a:spcPts val="0"/>
              </a:spcBef>
              <a:spcAft>
                <a:spcPts val="0"/>
              </a:spcAft>
              <a:buSzPts val="1200"/>
              <a:buFont typeface="Inter"/>
              <a:buChar char="■"/>
              <a:defRPr/>
            </a:lvl3pPr>
            <a:lvl4pPr indent="-304800" lvl="3" marL="1828800">
              <a:lnSpc>
                <a:spcPct val="115000"/>
              </a:lnSpc>
              <a:spcBef>
                <a:spcPts val="0"/>
              </a:spcBef>
              <a:spcAft>
                <a:spcPts val="0"/>
              </a:spcAft>
              <a:buSzPts val="1200"/>
              <a:buFont typeface="Inter"/>
              <a:buChar char="●"/>
              <a:defRPr/>
            </a:lvl4pPr>
            <a:lvl5pPr indent="-304800" lvl="4" marL="2286000">
              <a:lnSpc>
                <a:spcPct val="115000"/>
              </a:lnSpc>
              <a:spcBef>
                <a:spcPts val="0"/>
              </a:spcBef>
              <a:spcAft>
                <a:spcPts val="0"/>
              </a:spcAft>
              <a:buSzPts val="1200"/>
              <a:buFont typeface="Inter"/>
              <a:buChar char="○"/>
              <a:defRPr/>
            </a:lvl5pPr>
            <a:lvl6pPr indent="-304800" lvl="5" marL="2743200">
              <a:lnSpc>
                <a:spcPct val="115000"/>
              </a:lnSpc>
              <a:spcBef>
                <a:spcPts val="0"/>
              </a:spcBef>
              <a:spcAft>
                <a:spcPts val="0"/>
              </a:spcAft>
              <a:buSzPts val="1200"/>
              <a:buFont typeface="Inter"/>
              <a:buChar char="■"/>
              <a:defRPr/>
            </a:lvl6pPr>
            <a:lvl7pPr indent="-304800" lvl="6" marL="3200400">
              <a:lnSpc>
                <a:spcPct val="115000"/>
              </a:lnSpc>
              <a:spcBef>
                <a:spcPts val="0"/>
              </a:spcBef>
              <a:spcAft>
                <a:spcPts val="0"/>
              </a:spcAft>
              <a:buSzPts val="1200"/>
              <a:buFont typeface="Inter"/>
              <a:buChar char="●"/>
              <a:defRPr/>
            </a:lvl7pPr>
            <a:lvl8pPr indent="-304800" lvl="7" marL="3657600">
              <a:lnSpc>
                <a:spcPct val="115000"/>
              </a:lnSpc>
              <a:spcBef>
                <a:spcPts val="0"/>
              </a:spcBef>
              <a:spcAft>
                <a:spcPts val="0"/>
              </a:spcAft>
              <a:buSzPts val="1200"/>
              <a:buFont typeface="Inter"/>
              <a:buChar char="○"/>
              <a:defRPr/>
            </a:lvl8pPr>
            <a:lvl9pPr indent="-304800" lvl="8" marL="4114800">
              <a:lnSpc>
                <a:spcPct val="115000"/>
              </a:lnSpc>
              <a:spcBef>
                <a:spcPts val="0"/>
              </a:spcBef>
              <a:spcAft>
                <a:spcPts val="0"/>
              </a:spcAft>
              <a:buSzPts val="1200"/>
              <a:buFont typeface="Inter"/>
              <a:buChar char="■"/>
              <a:defRPr/>
            </a:lvl9pPr>
          </a:lstStyle>
          <a:p/>
        </p:txBody>
      </p:sp>
      <p:sp>
        <p:nvSpPr>
          <p:cNvPr id="709" name="Google Shape;709;p67"/>
          <p:cNvSpPr txBox="1"/>
          <p:nvPr>
            <p:ph idx="9" type="subTitle"/>
          </p:nvPr>
        </p:nvSpPr>
        <p:spPr>
          <a:xfrm>
            <a:off x="4014725" y="2028875"/>
            <a:ext cx="1374300" cy="627300"/>
          </a:xfrm>
          <a:prstGeom prst="rect">
            <a:avLst/>
          </a:prstGeom>
        </p:spPr>
        <p:txBody>
          <a:bodyPr anchorCtr="0" anchor="t" bIns="91425" lIns="91425" spcFirstLastPara="1" rIns="91425" wrap="square" tIns="91425">
            <a:noAutofit/>
          </a:bodyPr>
          <a:lstStyle>
            <a:lvl1pPr lvl="0" algn="ctr">
              <a:spcBef>
                <a:spcPts val="0"/>
              </a:spcBef>
              <a:spcAft>
                <a:spcPts val="0"/>
              </a:spcAft>
              <a:buSzPts val="1200"/>
              <a:buFont typeface="Inter SemiBold"/>
              <a:buNone/>
              <a:defRPr sz="1200"/>
            </a:lvl1pPr>
            <a:lvl2pPr lvl="1" algn="ctr">
              <a:spcBef>
                <a:spcPts val="0"/>
              </a:spcBef>
              <a:spcAft>
                <a:spcPts val="0"/>
              </a:spcAft>
              <a:buSzPts val="1600"/>
              <a:buFont typeface="Inter SemiBold"/>
              <a:buNone/>
              <a:defRPr sz="1600"/>
            </a:lvl2pPr>
            <a:lvl3pPr lvl="2" algn="ctr">
              <a:spcBef>
                <a:spcPts val="0"/>
              </a:spcBef>
              <a:spcAft>
                <a:spcPts val="0"/>
              </a:spcAft>
              <a:buSzPts val="1600"/>
              <a:buFont typeface="Inter SemiBold"/>
              <a:buNone/>
              <a:defRPr sz="1600"/>
            </a:lvl3pPr>
            <a:lvl4pPr lvl="3" algn="ctr">
              <a:spcBef>
                <a:spcPts val="0"/>
              </a:spcBef>
              <a:spcAft>
                <a:spcPts val="0"/>
              </a:spcAft>
              <a:buSzPts val="1600"/>
              <a:buFont typeface="Inter SemiBold"/>
              <a:buNone/>
              <a:defRPr sz="1600"/>
            </a:lvl4pPr>
            <a:lvl5pPr lvl="4" algn="ctr">
              <a:spcBef>
                <a:spcPts val="0"/>
              </a:spcBef>
              <a:spcAft>
                <a:spcPts val="0"/>
              </a:spcAft>
              <a:buSzPts val="1600"/>
              <a:buFont typeface="Inter SemiBold"/>
              <a:buNone/>
              <a:defRPr sz="1600"/>
            </a:lvl5pPr>
            <a:lvl6pPr lvl="5" algn="ctr">
              <a:spcBef>
                <a:spcPts val="0"/>
              </a:spcBef>
              <a:spcAft>
                <a:spcPts val="0"/>
              </a:spcAft>
              <a:buSzPts val="1600"/>
              <a:buFont typeface="Inter SemiBold"/>
              <a:buNone/>
              <a:defRPr sz="1600"/>
            </a:lvl6pPr>
            <a:lvl7pPr lvl="6" algn="ctr">
              <a:spcBef>
                <a:spcPts val="0"/>
              </a:spcBef>
              <a:spcAft>
                <a:spcPts val="0"/>
              </a:spcAft>
              <a:buSzPts val="1600"/>
              <a:buFont typeface="Inter SemiBold"/>
              <a:buNone/>
              <a:defRPr sz="1600"/>
            </a:lvl7pPr>
            <a:lvl8pPr lvl="7" algn="ctr">
              <a:spcBef>
                <a:spcPts val="0"/>
              </a:spcBef>
              <a:spcAft>
                <a:spcPts val="0"/>
              </a:spcAft>
              <a:buSzPts val="1600"/>
              <a:buFont typeface="Inter SemiBold"/>
              <a:buNone/>
              <a:defRPr sz="1600"/>
            </a:lvl8pPr>
            <a:lvl9pPr lvl="8" algn="ctr">
              <a:spcBef>
                <a:spcPts val="0"/>
              </a:spcBef>
              <a:spcAft>
                <a:spcPts val="0"/>
              </a:spcAft>
              <a:buSzPts val="1600"/>
              <a:buFont typeface="Inter SemiBold"/>
              <a:buNone/>
              <a:defRPr sz="1600"/>
            </a:lvl9pPr>
          </a:lstStyle>
          <a:p/>
        </p:txBody>
      </p:sp>
      <p:sp>
        <p:nvSpPr>
          <p:cNvPr id="710" name="Google Shape;710;p67"/>
          <p:cNvSpPr txBox="1"/>
          <p:nvPr>
            <p:ph idx="13" type="subTitle"/>
          </p:nvPr>
        </p:nvSpPr>
        <p:spPr>
          <a:xfrm>
            <a:off x="5688575" y="2028875"/>
            <a:ext cx="1374300" cy="627300"/>
          </a:xfrm>
          <a:prstGeom prst="rect">
            <a:avLst/>
          </a:prstGeom>
        </p:spPr>
        <p:txBody>
          <a:bodyPr anchorCtr="0" anchor="t" bIns="91425" lIns="91425" spcFirstLastPara="1" rIns="91425" wrap="square" tIns="91425">
            <a:noAutofit/>
          </a:bodyPr>
          <a:lstStyle>
            <a:lvl1pPr lvl="0" algn="ctr">
              <a:spcBef>
                <a:spcPts val="0"/>
              </a:spcBef>
              <a:spcAft>
                <a:spcPts val="0"/>
              </a:spcAft>
              <a:buSzPts val="1200"/>
              <a:buFont typeface="Inter SemiBold"/>
              <a:buNone/>
              <a:defRPr sz="1200"/>
            </a:lvl1pPr>
            <a:lvl2pPr lvl="1" algn="ctr">
              <a:spcBef>
                <a:spcPts val="0"/>
              </a:spcBef>
              <a:spcAft>
                <a:spcPts val="0"/>
              </a:spcAft>
              <a:buSzPts val="1600"/>
              <a:buFont typeface="Inter SemiBold"/>
              <a:buNone/>
              <a:defRPr sz="1600"/>
            </a:lvl2pPr>
            <a:lvl3pPr lvl="2" algn="ctr">
              <a:spcBef>
                <a:spcPts val="0"/>
              </a:spcBef>
              <a:spcAft>
                <a:spcPts val="0"/>
              </a:spcAft>
              <a:buSzPts val="1600"/>
              <a:buFont typeface="Inter SemiBold"/>
              <a:buNone/>
              <a:defRPr sz="1600"/>
            </a:lvl3pPr>
            <a:lvl4pPr lvl="3" algn="ctr">
              <a:spcBef>
                <a:spcPts val="0"/>
              </a:spcBef>
              <a:spcAft>
                <a:spcPts val="0"/>
              </a:spcAft>
              <a:buSzPts val="1600"/>
              <a:buFont typeface="Inter SemiBold"/>
              <a:buNone/>
              <a:defRPr sz="1600"/>
            </a:lvl4pPr>
            <a:lvl5pPr lvl="4" algn="ctr">
              <a:spcBef>
                <a:spcPts val="0"/>
              </a:spcBef>
              <a:spcAft>
                <a:spcPts val="0"/>
              </a:spcAft>
              <a:buSzPts val="1600"/>
              <a:buFont typeface="Inter SemiBold"/>
              <a:buNone/>
              <a:defRPr sz="1600"/>
            </a:lvl5pPr>
            <a:lvl6pPr lvl="5" algn="ctr">
              <a:spcBef>
                <a:spcPts val="0"/>
              </a:spcBef>
              <a:spcAft>
                <a:spcPts val="0"/>
              </a:spcAft>
              <a:buSzPts val="1600"/>
              <a:buFont typeface="Inter SemiBold"/>
              <a:buNone/>
              <a:defRPr sz="1600"/>
            </a:lvl6pPr>
            <a:lvl7pPr lvl="6" algn="ctr">
              <a:spcBef>
                <a:spcPts val="0"/>
              </a:spcBef>
              <a:spcAft>
                <a:spcPts val="0"/>
              </a:spcAft>
              <a:buSzPts val="1600"/>
              <a:buFont typeface="Inter SemiBold"/>
              <a:buNone/>
              <a:defRPr sz="1600"/>
            </a:lvl7pPr>
            <a:lvl8pPr lvl="7" algn="ctr">
              <a:spcBef>
                <a:spcPts val="0"/>
              </a:spcBef>
              <a:spcAft>
                <a:spcPts val="0"/>
              </a:spcAft>
              <a:buSzPts val="1600"/>
              <a:buFont typeface="Inter SemiBold"/>
              <a:buNone/>
              <a:defRPr sz="1600"/>
            </a:lvl8pPr>
            <a:lvl9pPr lvl="8" algn="ctr">
              <a:spcBef>
                <a:spcPts val="0"/>
              </a:spcBef>
              <a:spcAft>
                <a:spcPts val="0"/>
              </a:spcAft>
              <a:buSzPts val="1600"/>
              <a:buFont typeface="Inter SemiBold"/>
              <a:buNone/>
              <a:defRPr sz="1600"/>
            </a:lvl9pPr>
          </a:lstStyle>
          <a:p/>
        </p:txBody>
      </p:sp>
      <p:sp>
        <p:nvSpPr>
          <p:cNvPr id="711" name="Google Shape;711;p67"/>
          <p:cNvSpPr txBox="1"/>
          <p:nvPr>
            <p:ph idx="14" type="subTitle"/>
          </p:nvPr>
        </p:nvSpPr>
        <p:spPr>
          <a:xfrm>
            <a:off x="7362425" y="2028875"/>
            <a:ext cx="1374300" cy="627300"/>
          </a:xfrm>
          <a:prstGeom prst="rect">
            <a:avLst/>
          </a:prstGeom>
        </p:spPr>
        <p:txBody>
          <a:bodyPr anchorCtr="0" anchor="t" bIns="91425" lIns="91425" spcFirstLastPara="1" rIns="91425" wrap="square" tIns="91425">
            <a:noAutofit/>
          </a:bodyPr>
          <a:lstStyle>
            <a:lvl1pPr lvl="0" algn="ctr">
              <a:spcBef>
                <a:spcPts val="0"/>
              </a:spcBef>
              <a:spcAft>
                <a:spcPts val="0"/>
              </a:spcAft>
              <a:buSzPts val="1200"/>
              <a:buFont typeface="Inter SemiBold"/>
              <a:buNone/>
              <a:defRPr sz="1200"/>
            </a:lvl1pPr>
            <a:lvl2pPr lvl="1" algn="ctr">
              <a:spcBef>
                <a:spcPts val="0"/>
              </a:spcBef>
              <a:spcAft>
                <a:spcPts val="0"/>
              </a:spcAft>
              <a:buSzPts val="1600"/>
              <a:buFont typeface="Inter SemiBold"/>
              <a:buNone/>
              <a:defRPr sz="1600"/>
            </a:lvl2pPr>
            <a:lvl3pPr lvl="2" algn="ctr">
              <a:spcBef>
                <a:spcPts val="0"/>
              </a:spcBef>
              <a:spcAft>
                <a:spcPts val="0"/>
              </a:spcAft>
              <a:buSzPts val="1600"/>
              <a:buFont typeface="Inter SemiBold"/>
              <a:buNone/>
              <a:defRPr sz="1600"/>
            </a:lvl3pPr>
            <a:lvl4pPr lvl="3" algn="ctr">
              <a:spcBef>
                <a:spcPts val="0"/>
              </a:spcBef>
              <a:spcAft>
                <a:spcPts val="0"/>
              </a:spcAft>
              <a:buSzPts val="1600"/>
              <a:buFont typeface="Inter SemiBold"/>
              <a:buNone/>
              <a:defRPr sz="1600"/>
            </a:lvl4pPr>
            <a:lvl5pPr lvl="4" algn="ctr">
              <a:spcBef>
                <a:spcPts val="0"/>
              </a:spcBef>
              <a:spcAft>
                <a:spcPts val="0"/>
              </a:spcAft>
              <a:buSzPts val="1600"/>
              <a:buFont typeface="Inter SemiBold"/>
              <a:buNone/>
              <a:defRPr sz="1600"/>
            </a:lvl5pPr>
            <a:lvl6pPr lvl="5" algn="ctr">
              <a:spcBef>
                <a:spcPts val="0"/>
              </a:spcBef>
              <a:spcAft>
                <a:spcPts val="0"/>
              </a:spcAft>
              <a:buSzPts val="1600"/>
              <a:buFont typeface="Inter SemiBold"/>
              <a:buNone/>
              <a:defRPr sz="1600"/>
            </a:lvl6pPr>
            <a:lvl7pPr lvl="6" algn="ctr">
              <a:spcBef>
                <a:spcPts val="0"/>
              </a:spcBef>
              <a:spcAft>
                <a:spcPts val="0"/>
              </a:spcAft>
              <a:buSzPts val="1600"/>
              <a:buFont typeface="Inter SemiBold"/>
              <a:buNone/>
              <a:defRPr sz="1600"/>
            </a:lvl7pPr>
            <a:lvl8pPr lvl="7" algn="ctr">
              <a:spcBef>
                <a:spcPts val="0"/>
              </a:spcBef>
              <a:spcAft>
                <a:spcPts val="0"/>
              </a:spcAft>
              <a:buSzPts val="1600"/>
              <a:buFont typeface="Inter SemiBold"/>
              <a:buNone/>
              <a:defRPr sz="1600"/>
            </a:lvl8pPr>
            <a:lvl9pPr lvl="8" algn="ctr">
              <a:spcBef>
                <a:spcPts val="0"/>
              </a:spcBef>
              <a:spcAft>
                <a:spcPts val="0"/>
              </a:spcAft>
              <a:buSzPts val="1600"/>
              <a:buFont typeface="Inter SemiBold"/>
              <a:buNone/>
              <a:defRPr sz="1600"/>
            </a:lvl9pPr>
          </a:lstStyle>
          <a:p/>
        </p:txBody>
      </p:sp>
      <p:sp>
        <p:nvSpPr>
          <p:cNvPr id="712" name="Google Shape;712;p67"/>
          <p:cNvSpPr txBox="1"/>
          <p:nvPr>
            <p:ph idx="15" type="subTitle"/>
          </p:nvPr>
        </p:nvSpPr>
        <p:spPr>
          <a:xfrm>
            <a:off x="4014725" y="4067725"/>
            <a:ext cx="1374300" cy="627300"/>
          </a:xfrm>
          <a:prstGeom prst="rect">
            <a:avLst/>
          </a:prstGeom>
        </p:spPr>
        <p:txBody>
          <a:bodyPr anchorCtr="0" anchor="t" bIns="91425" lIns="91425" spcFirstLastPara="1" rIns="91425" wrap="square" tIns="91425">
            <a:noAutofit/>
          </a:bodyPr>
          <a:lstStyle>
            <a:lvl1pPr lvl="0" algn="ctr">
              <a:spcBef>
                <a:spcPts val="0"/>
              </a:spcBef>
              <a:spcAft>
                <a:spcPts val="0"/>
              </a:spcAft>
              <a:buSzPts val="1200"/>
              <a:buFont typeface="Inter SemiBold"/>
              <a:buNone/>
              <a:defRPr sz="1200"/>
            </a:lvl1pPr>
            <a:lvl2pPr lvl="1" algn="ctr">
              <a:spcBef>
                <a:spcPts val="0"/>
              </a:spcBef>
              <a:spcAft>
                <a:spcPts val="0"/>
              </a:spcAft>
              <a:buSzPts val="1600"/>
              <a:buFont typeface="Inter SemiBold"/>
              <a:buNone/>
              <a:defRPr sz="1600"/>
            </a:lvl2pPr>
            <a:lvl3pPr lvl="2" algn="ctr">
              <a:spcBef>
                <a:spcPts val="0"/>
              </a:spcBef>
              <a:spcAft>
                <a:spcPts val="0"/>
              </a:spcAft>
              <a:buSzPts val="1600"/>
              <a:buFont typeface="Inter SemiBold"/>
              <a:buNone/>
              <a:defRPr sz="1600"/>
            </a:lvl3pPr>
            <a:lvl4pPr lvl="3" algn="ctr">
              <a:spcBef>
                <a:spcPts val="0"/>
              </a:spcBef>
              <a:spcAft>
                <a:spcPts val="0"/>
              </a:spcAft>
              <a:buSzPts val="1600"/>
              <a:buFont typeface="Inter SemiBold"/>
              <a:buNone/>
              <a:defRPr sz="1600"/>
            </a:lvl4pPr>
            <a:lvl5pPr lvl="4" algn="ctr">
              <a:spcBef>
                <a:spcPts val="0"/>
              </a:spcBef>
              <a:spcAft>
                <a:spcPts val="0"/>
              </a:spcAft>
              <a:buSzPts val="1600"/>
              <a:buFont typeface="Inter SemiBold"/>
              <a:buNone/>
              <a:defRPr sz="1600"/>
            </a:lvl5pPr>
            <a:lvl6pPr lvl="5" algn="ctr">
              <a:spcBef>
                <a:spcPts val="0"/>
              </a:spcBef>
              <a:spcAft>
                <a:spcPts val="0"/>
              </a:spcAft>
              <a:buSzPts val="1600"/>
              <a:buFont typeface="Inter SemiBold"/>
              <a:buNone/>
              <a:defRPr sz="1600"/>
            </a:lvl6pPr>
            <a:lvl7pPr lvl="6" algn="ctr">
              <a:spcBef>
                <a:spcPts val="0"/>
              </a:spcBef>
              <a:spcAft>
                <a:spcPts val="0"/>
              </a:spcAft>
              <a:buSzPts val="1600"/>
              <a:buFont typeface="Inter SemiBold"/>
              <a:buNone/>
              <a:defRPr sz="1600"/>
            </a:lvl7pPr>
            <a:lvl8pPr lvl="7" algn="ctr">
              <a:spcBef>
                <a:spcPts val="0"/>
              </a:spcBef>
              <a:spcAft>
                <a:spcPts val="0"/>
              </a:spcAft>
              <a:buSzPts val="1600"/>
              <a:buFont typeface="Inter SemiBold"/>
              <a:buNone/>
              <a:defRPr sz="1600"/>
            </a:lvl8pPr>
            <a:lvl9pPr lvl="8" algn="ctr">
              <a:spcBef>
                <a:spcPts val="0"/>
              </a:spcBef>
              <a:spcAft>
                <a:spcPts val="0"/>
              </a:spcAft>
              <a:buSzPts val="1600"/>
              <a:buFont typeface="Inter SemiBold"/>
              <a:buNone/>
              <a:defRPr sz="1600"/>
            </a:lvl9pPr>
          </a:lstStyle>
          <a:p/>
        </p:txBody>
      </p:sp>
      <p:sp>
        <p:nvSpPr>
          <p:cNvPr id="713" name="Google Shape;713;p67"/>
          <p:cNvSpPr txBox="1"/>
          <p:nvPr>
            <p:ph idx="16" type="subTitle"/>
          </p:nvPr>
        </p:nvSpPr>
        <p:spPr>
          <a:xfrm>
            <a:off x="5688575" y="4067725"/>
            <a:ext cx="1374300" cy="627300"/>
          </a:xfrm>
          <a:prstGeom prst="rect">
            <a:avLst/>
          </a:prstGeom>
        </p:spPr>
        <p:txBody>
          <a:bodyPr anchorCtr="0" anchor="t" bIns="91425" lIns="91425" spcFirstLastPara="1" rIns="91425" wrap="square" tIns="91425">
            <a:noAutofit/>
          </a:bodyPr>
          <a:lstStyle>
            <a:lvl1pPr lvl="0" algn="ctr">
              <a:spcBef>
                <a:spcPts val="0"/>
              </a:spcBef>
              <a:spcAft>
                <a:spcPts val="0"/>
              </a:spcAft>
              <a:buSzPts val="1200"/>
              <a:buFont typeface="Inter SemiBold"/>
              <a:buNone/>
              <a:defRPr sz="1200"/>
            </a:lvl1pPr>
            <a:lvl2pPr lvl="1" algn="ctr">
              <a:spcBef>
                <a:spcPts val="0"/>
              </a:spcBef>
              <a:spcAft>
                <a:spcPts val="0"/>
              </a:spcAft>
              <a:buSzPts val="1600"/>
              <a:buFont typeface="Inter SemiBold"/>
              <a:buNone/>
              <a:defRPr sz="1600"/>
            </a:lvl2pPr>
            <a:lvl3pPr lvl="2" algn="ctr">
              <a:spcBef>
                <a:spcPts val="0"/>
              </a:spcBef>
              <a:spcAft>
                <a:spcPts val="0"/>
              </a:spcAft>
              <a:buSzPts val="1600"/>
              <a:buFont typeface="Inter SemiBold"/>
              <a:buNone/>
              <a:defRPr sz="1600"/>
            </a:lvl3pPr>
            <a:lvl4pPr lvl="3" algn="ctr">
              <a:spcBef>
                <a:spcPts val="0"/>
              </a:spcBef>
              <a:spcAft>
                <a:spcPts val="0"/>
              </a:spcAft>
              <a:buSzPts val="1600"/>
              <a:buFont typeface="Inter SemiBold"/>
              <a:buNone/>
              <a:defRPr sz="1600"/>
            </a:lvl4pPr>
            <a:lvl5pPr lvl="4" algn="ctr">
              <a:spcBef>
                <a:spcPts val="0"/>
              </a:spcBef>
              <a:spcAft>
                <a:spcPts val="0"/>
              </a:spcAft>
              <a:buSzPts val="1600"/>
              <a:buFont typeface="Inter SemiBold"/>
              <a:buNone/>
              <a:defRPr sz="1600"/>
            </a:lvl5pPr>
            <a:lvl6pPr lvl="5" algn="ctr">
              <a:spcBef>
                <a:spcPts val="0"/>
              </a:spcBef>
              <a:spcAft>
                <a:spcPts val="0"/>
              </a:spcAft>
              <a:buSzPts val="1600"/>
              <a:buFont typeface="Inter SemiBold"/>
              <a:buNone/>
              <a:defRPr sz="1600"/>
            </a:lvl6pPr>
            <a:lvl7pPr lvl="6" algn="ctr">
              <a:spcBef>
                <a:spcPts val="0"/>
              </a:spcBef>
              <a:spcAft>
                <a:spcPts val="0"/>
              </a:spcAft>
              <a:buSzPts val="1600"/>
              <a:buFont typeface="Inter SemiBold"/>
              <a:buNone/>
              <a:defRPr sz="1600"/>
            </a:lvl7pPr>
            <a:lvl8pPr lvl="7" algn="ctr">
              <a:spcBef>
                <a:spcPts val="0"/>
              </a:spcBef>
              <a:spcAft>
                <a:spcPts val="0"/>
              </a:spcAft>
              <a:buSzPts val="1600"/>
              <a:buFont typeface="Inter SemiBold"/>
              <a:buNone/>
              <a:defRPr sz="1600"/>
            </a:lvl8pPr>
            <a:lvl9pPr lvl="8" algn="ctr">
              <a:spcBef>
                <a:spcPts val="0"/>
              </a:spcBef>
              <a:spcAft>
                <a:spcPts val="0"/>
              </a:spcAft>
              <a:buSzPts val="1600"/>
              <a:buFont typeface="Inter SemiBold"/>
              <a:buNone/>
              <a:defRPr sz="1600"/>
            </a:lvl9pPr>
          </a:lstStyle>
          <a:p/>
        </p:txBody>
      </p:sp>
      <p:sp>
        <p:nvSpPr>
          <p:cNvPr id="714" name="Google Shape;714;p67"/>
          <p:cNvSpPr txBox="1"/>
          <p:nvPr>
            <p:ph idx="17" type="subTitle"/>
          </p:nvPr>
        </p:nvSpPr>
        <p:spPr>
          <a:xfrm>
            <a:off x="7362425" y="4067725"/>
            <a:ext cx="1374300" cy="627300"/>
          </a:xfrm>
          <a:prstGeom prst="rect">
            <a:avLst/>
          </a:prstGeom>
        </p:spPr>
        <p:txBody>
          <a:bodyPr anchorCtr="0" anchor="t" bIns="91425" lIns="91425" spcFirstLastPara="1" rIns="91425" wrap="square" tIns="91425">
            <a:noAutofit/>
          </a:bodyPr>
          <a:lstStyle>
            <a:lvl1pPr lvl="0" algn="ctr">
              <a:spcBef>
                <a:spcPts val="0"/>
              </a:spcBef>
              <a:spcAft>
                <a:spcPts val="0"/>
              </a:spcAft>
              <a:buSzPts val="1200"/>
              <a:buFont typeface="Inter SemiBold"/>
              <a:buNone/>
              <a:defRPr sz="1200"/>
            </a:lvl1pPr>
            <a:lvl2pPr lvl="1" algn="ctr">
              <a:spcBef>
                <a:spcPts val="0"/>
              </a:spcBef>
              <a:spcAft>
                <a:spcPts val="0"/>
              </a:spcAft>
              <a:buSzPts val="1600"/>
              <a:buFont typeface="Inter SemiBold"/>
              <a:buNone/>
              <a:defRPr sz="1600"/>
            </a:lvl2pPr>
            <a:lvl3pPr lvl="2" algn="ctr">
              <a:spcBef>
                <a:spcPts val="0"/>
              </a:spcBef>
              <a:spcAft>
                <a:spcPts val="0"/>
              </a:spcAft>
              <a:buSzPts val="1600"/>
              <a:buFont typeface="Inter SemiBold"/>
              <a:buNone/>
              <a:defRPr sz="1600"/>
            </a:lvl3pPr>
            <a:lvl4pPr lvl="3" algn="ctr">
              <a:spcBef>
                <a:spcPts val="0"/>
              </a:spcBef>
              <a:spcAft>
                <a:spcPts val="0"/>
              </a:spcAft>
              <a:buSzPts val="1600"/>
              <a:buFont typeface="Inter SemiBold"/>
              <a:buNone/>
              <a:defRPr sz="1600"/>
            </a:lvl4pPr>
            <a:lvl5pPr lvl="4" algn="ctr">
              <a:spcBef>
                <a:spcPts val="0"/>
              </a:spcBef>
              <a:spcAft>
                <a:spcPts val="0"/>
              </a:spcAft>
              <a:buSzPts val="1600"/>
              <a:buFont typeface="Inter SemiBold"/>
              <a:buNone/>
              <a:defRPr sz="1600"/>
            </a:lvl5pPr>
            <a:lvl6pPr lvl="5" algn="ctr">
              <a:spcBef>
                <a:spcPts val="0"/>
              </a:spcBef>
              <a:spcAft>
                <a:spcPts val="0"/>
              </a:spcAft>
              <a:buSzPts val="1600"/>
              <a:buFont typeface="Inter SemiBold"/>
              <a:buNone/>
              <a:defRPr sz="1600"/>
            </a:lvl6pPr>
            <a:lvl7pPr lvl="6" algn="ctr">
              <a:spcBef>
                <a:spcPts val="0"/>
              </a:spcBef>
              <a:spcAft>
                <a:spcPts val="0"/>
              </a:spcAft>
              <a:buSzPts val="1600"/>
              <a:buFont typeface="Inter SemiBold"/>
              <a:buNone/>
              <a:defRPr sz="1600"/>
            </a:lvl7pPr>
            <a:lvl8pPr lvl="7" algn="ctr">
              <a:spcBef>
                <a:spcPts val="0"/>
              </a:spcBef>
              <a:spcAft>
                <a:spcPts val="0"/>
              </a:spcAft>
              <a:buSzPts val="1600"/>
              <a:buFont typeface="Inter SemiBold"/>
              <a:buNone/>
              <a:defRPr sz="1600"/>
            </a:lvl8pPr>
            <a:lvl9pPr lvl="8" algn="ctr">
              <a:spcBef>
                <a:spcPts val="0"/>
              </a:spcBef>
              <a:spcAft>
                <a:spcPts val="0"/>
              </a:spcAft>
              <a:buSzPts val="1600"/>
              <a:buFont typeface="Inter SemiBold"/>
              <a:buNone/>
              <a:defRPr sz="1600"/>
            </a:lvl9pPr>
          </a:lstStyle>
          <a:p/>
        </p:txBody>
      </p:sp>
      <p:sp>
        <p:nvSpPr>
          <p:cNvPr id="715" name="Google Shape;715;p67"/>
          <p:cNvSpPr/>
          <p:nvPr/>
        </p:nvSpPr>
        <p:spPr>
          <a:xfrm>
            <a:off x="603475" y="4749800"/>
            <a:ext cx="768000" cy="1905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chemeClr val="dk1"/>
                </a:solidFill>
                <a:latin typeface="Inter"/>
                <a:ea typeface="Inter"/>
                <a:cs typeface="Inter"/>
                <a:sym typeface="Inter"/>
              </a:rPr>
              <a:t>Confidential</a:t>
            </a:r>
            <a:endParaRPr sz="700">
              <a:solidFill>
                <a:schemeClr val="dk1"/>
              </a:solidFill>
              <a:latin typeface="Inter"/>
              <a:ea typeface="Inter"/>
              <a:cs typeface="Inter"/>
              <a:sym typeface="Inter"/>
            </a:endParaRPr>
          </a:p>
        </p:txBody>
      </p:sp>
      <p:sp>
        <p:nvSpPr>
          <p:cNvPr id="716" name="Google Shape;716;p67"/>
          <p:cNvSpPr txBox="1"/>
          <p:nvPr>
            <p:ph idx="12" type="sldNum"/>
          </p:nvPr>
        </p:nvSpPr>
        <p:spPr>
          <a:xfrm>
            <a:off x="420872" y="203200"/>
            <a:ext cx="428700" cy="393600"/>
          </a:xfrm>
          <a:prstGeom prst="rect">
            <a:avLst/>
          </a:prstGeom>
        </p:spPr>
        <p:txBody>
          <a:bodyPr anchorCtr="0" anchor="ctr" bIns="91425" lIns="91425" spcFirstLastPara="1" rIns="91425" wrap="square" tIns="91425">
            <a:normAutofit/>
          </a:bodyPr>
          <a:lstStyle>
            <a:lvl1pPr lvl="0" rtl="0" algn="ctr">
              <a:buNone/>
              <a:defRPr sz="800">
                <a:solidFill>
                  <a:schemeClr val="dk1"/>
                </a:solidFill>
                <a:latin typeface="Inter Light"/>
                <a:ea typeface="Inter Light"/>
                <a:cs typeface="Inter Light"/>
                <a:sym typeface="Inter Light"/>
              </a:defRPr>
            </a:lvl1pPr>
            <a:lvl2pPr lvl="1" rtl="0" algn="ctr">
              <a:buNone/>
              <a:defRPr sz="800">
                <a:solidFill>
                  <a:schemeClr val="dk1"/>
                </a:solidFill>
                <a:latin typeface="Inter Light"/>
                <a:ea typeface="Inter Light"/>
                <a:cs typeface="Inter Light"/>
                <a:sym typeface="Inter Light"/>
              </a:defRPr>
            </a:lvl2pPr>
            <a:lvl3pPr lvl="2" rtl="0" algn="ctr">
              <a:buNone/>
              <a:defRPr sz="800">
                <a:solidFill>
                  <a:schemeClr val="dk1"/>
                </a:solidFill>
                <a:latin typeface="Inter Light"/>
                <a:ea typeface="Inter Light"/>
                <a:cs typeface="Inter Light"/>
                <a:sym typeface="Inter Light"/>
              </a:defRPr>
            </a:lvl3pPr>
            <a:lvl4pPr lvl="3" rtl="0" algn="ctr">
              <a:buNone/>
              <a:defRPr sz="800">
                <a:solidFill>
                  <a:schemeClr val="dk1"/>
                </a:solidFill>
                <a:latin typeface="Inter Light"/>
                <a:ea typeface="Inter Light"/>
                <a:cs typeface="Inter Light"/>
                <a:sym typeface="Inter Light"/>
              </a:defRPr>
            </a:lvl4pPr>
            <a:lvl5pPr lvl="4" rtl="0" algn="ctr">
              <a:buNone/>
              <a:defRPr sz="800">
                <a:solidFill>
                  <a:schemeClr val="dk1"/>
                </a:solidFill>
                <a:latin typeface="Inter Light"/>
                <a:ea typeface="Inter Light"/>
                <a:cs typeface="Inter Light"/>
                <a:sym typeface="Inter Light"/>
              </a:defRPr>
            </a:lvl5pPr>
            <a:lvl6pPr lvl="5" rtl="0" algn="ctr">
              <a:buNone/>
              <a:defRPr sz="800">
                <a:solidFill>
                  <a:schemeClr val="dk1"/>
                </a:solidFill>
                <a:latin typeface="Inter Light"/>
                <a:ea typeface="Inter Light"/>
                <a:cs typeface="Inter Light"/>
                <a:sym typeface="Inter Light"/>
              </a:defRPr>
            </a:lvl6pPr>
            <a:lvl7pPr lvl="6" rtl="0" algn="ctr">
              <a:buNone/>
              <a:defRPr sz="800">
                <a:solidFill>
                  <a:schemeClr val="dk1"/>
                </a:solidFill>
                <a:latin typeface="Inter Light"/>
                <a:ea typeface="Inter Light"/>
                <a:cs typeface="Inter Light"/>
                <a:sym typeface="Inter Light"/>
              </a:defRPr>
            </a:lvl7pPr>
            <a:lvl8pPr lvl="7" rtl="0" algn="ctr">
              <a:buNone/>
              <a:defRPr sz="800">
                <a:solidFill>
                  <a:schemeClr val="dk1"/>
                </a:solidFill>
                <a:latin typeface="Inter Light"/>
                <a:ea typeface="Inter Light"/>
                <a:cs typeface="Inter Light"/>
                <a:sym typeface="Inter Light"/>
              </a:defRPr>
            </a:lvl8pPr>
            <a:lvl9pPr lvl="8" rtl="0" algn="ctr">
              <a:buNone/>
              <a:defRPr sz="800">
                <a:solidFill>
                  <a:schemeClr val="dk1"/>
                </a:solidFill>
                <a:latin typeface="Inter Light"/>
                <a:ea typeface="Inter Light"/>
                <a:cs typeface="Inter Light"/>
                <a:sym typeface="Inter Light"/>
              </a:defRPr>
            </a:lvl9pPr>
          </a:lstStyle>
          <a:p>
            <a:pPr indent="0" lvl="0" marL="0" rtl="0" algn="ctr">
              <a:spcBef>
                <a:spcPts val="0"/>
              </a:spcBef>
              <a:spcAft>
                <a:spcPts val="0"/>
              </a:spcAft>
              <a:buNone/>
            </a:pPr>
            <a:fld id="{00000000-1234-1234-1234-123412341234}" type="slidenum">
              <a:rPr lang="en"/>
              <a:t>‹#›</a:t>
            </a:fld>
            <a:endParaRPr/>
          </a:p>
        </p:txBody>
      </p:sp>
      <p:sp>
        <p:nvSpPr>
          <p:cNvPr id="717" name="Google Shape;717;p67"/>
          <p:cNvSpPr/>
          <p:nvPr/>
        </p:nvSpPr>
        <p:spPr>
          <a:xfrm>
            <a:off x="1644650" y="4749800"/>
            <a:ext cx="768000" cy="1905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 sz="700">
                <a:solidFill>
                  <a:schemeClr val="dk1"/>
                </a:solidFill>
                <a:latin typeface="Inter"/>
                <a:ea typeface="Inter"/>
                <a:cs typeface="Inter"/>
                <a:sym typeface="Inter"/>
              </a:rPr>
              <a:t>Copyright ©</a:t>
            </a:r>
            <a:endParaRPr sz="700">
              <a:solidFill>
                <a:schemeClr val="dk1"/>
              </a:solidFill>
              <a:latin typeface="Inter"/>
              <a:ea typeface="Inter"/>
              <a:cs typeface="Inter"/>
              <a:sym typeface="Inter"/>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Gallery">
  <p:cSld name="CUSTOM_1_1">
    <p:bg>
      <p:bgPr>
        <a:solidFill>
          <a:schemeClr val="dk2"/>
        </a:solidFill>
      </p:bgPr>
    </p:bg>
    <p:spTree>
      <p:nvGrpSpPr>
        <p:cNvPr id="718" name="Shape 718"/>
        <p:cNvGrpSpPr/>
        <p:nvPr/>
      </p:nvGrpSpPr>
      <p:grpSpPr>
        <a:xfrm>
          <a:off x="0" y="0"/>
          <a:ext cx="0" cy="0"/>
          <a:chOff x="0" y="0"/>
          <a:chExt cx="0" cy="0"/>
        </a:xfrm>
      </p:grpSpPr>
      <p:sp>
        <p:nvSpPr>
          <p:cNvPr id="719" name="Google Shape;719;p68"/>
          <p:cNvSpPr/>
          <p:nvPr>
            <p:ph idx="2" type="pic"/>
          </p:nvPr>
        </p:nvSpPr>
        <p:spPr>
          <a:xfrm>
            <a:off x="228625" y="592625"/>
            <a:ext cx="2205000" cy="1215600"/>
          </a:xfrm>
          <a:prstGeom prst="roundRect">
            <a:avLst>
              <a:gd fmla="val 3655" name="adj"/>
            </a:avLst>
          </a:prstGeom>
          <a:noFill/>
          <a:ln>
            <a:noFill/>
          </a:ln>
        </p:spPr>
      </p:sp>
      <p:sp>
        <p:nvSpPr>
          <p:cNvPr id="720" name="Google Shape;720;p68"/>
          <p:cNvSpPr/>
          <p:nvPr>
            <p:ph idx="3" type="pic"/>
          </p:nvPr>
        </p:nvSpPr>
        <p:spPr>
          <a:xfrm>
            <a:off x="3931925" y="592625"/>
            <a:ext cx="2205000" cy="1215600"/>
          </a:xfrm>
          <a:prstGeom prst="roundRect">
            <a:avLst>
              <a:gd fmla="val 3655" name="adj"/>
            </a:avLst>
          </a:prstGeom>
          <a:noFill/>
          <a:ln>
            <a:noFill/>
          </a:ln>
        </p:spPr>
      </p:sp>
      <p:sp>
        <p:nvSpPr>
          <p:cNvPr id="721" name="Google Shape;721;p68"/>
          <p:cNvSpPr/>
          <p:nvPr>
            <p:ph idx="4" type="pic"/>
          </p:nvPr>
        </p:nvSpPr>
        <p:spPr>
          <a:xfrm>
            <a:off x="7635600" y="592625"/>
            <a:ext cx="1135200" cy="1215600"/>
          </a:xfrm>
          <a:prstGeom prst="roundRect">
            <a:avLst>
              <a:gd fmla="val 3655" name="adj"/>
            </a:avLst>
          </a:prstGeom>
          <a:noFill/>
          <a:ln>
            <a:noFill/>
          </a:ln>
        </p:spPr>
      </p:sp>
      <p:sp>
        <p:nvSpPr>
          <p:cNvPr id="722" name="Google Shape;722;p68"/>
          <p:cNvSpPr/>
          <p:nvPr>
            <p:ph idx="5" type="pic"/>
          </p:nvPr>
        </p:nvSpPr>
        <p:spPr>
          <a:xfrm>
            <a:off x="2575300" y="593225"/>
            <a:ext cx="1215000" cy="1215000"/>
          </a:xfrm>
          <a:prstGeom prst="ellipse">
            <a:avLst/>
          </a:prstGeom>
          <a:noFill/>
          <a:ln>
            <a:noFill/>
          </a:ln>
        </p:spPr>
      </p:sp>
      <p:sp>
        <p:nvSpPr>
          <p:cNvPr id="723" name="Google Shape;723;p68"/>
          <p:cNvSpPr/>
          <p:nvPr>
            <p:ph idx="6" type="pic"/>
          </p:nvPr>
        </p:nvSpPr>
        <p:spPr>
          <a:xfrm>
            <a:off x="6278800" y="593225"/>
            <a:ext cx="1215000" cy="1215000"/>
          </a:xfrm>
          <a:prstGeom prst="ellipse">
            <a:avLst/>
          </a:prstGeom>
          <a:noFill/>
          <a:ln>
            <a:noFill/>
          </a:ln>
        </p:spPr>
      </p:sp>
      <p:sp>
        <p:nvSpPr>
          <p:cNvPr id="724" name="Google Shape;724;p68"/>
          <p:cNvSpPr/>
          <p:nvPr>
            <p:ph idx="7" type="pic"/>
          </p:nvPr>
        </p:nvSpPr>
        <p:spPr>
          <a:xfrm>
            <a:off x="228613" y="1964250"/>
            <a:ext cx="1215000" cy="1215000"/>
          </a:xfrm>
          <a:prstGeom prst="ellipse">
            <a:avLst/>
          </a:prstGeom>
          <a:noFill/>
          <a:ln>
            <a:noFill/>
          </a:ln>
        </p:spPr>
      </p:sp>
      <p:sp>
        <p:nvSpPr>
          <p:cNvPr id="725" name="Google Shape;725;p68"/>
          <p:cNvSpPr/>
          <p:nvPr>
            <p:ph idx="8" type="pic"/>
          </p:nvPr>
        </p:nvSpPr>
        <p:spPr>
          <a:xfrm>
            <a:off x="1545425" y="1963950"/>
            <a:ext cx="2205000" cy="1215600"/>
          </a:xfrm>
          <a:prstGeom prst="roundRect">
            <a:avLst>
              <a:gd fmla="val 3655" name="adj"/>
            </a:avLst>
          </a:prstGeom>
          <a:noFill/>
          <a:ln>
            <a:noFill/>
          </a:ln>
        </p:spPr>
      </p:sp>
      <p:sp>
        <p:nvSpPr>
          <p:cNvPr id="726" name="Google Shape;726;p68"/>
          <p:cNvSpPr/>
          <p:nvPr>
            <p:ph idx="9" type="pic"/>
          </p:nvPr>
        </p:nvSpPr>
        <p:spPr>
          <a:xfrm>
            <a:off x="3932063" y="1963950"/>
            <a:ext cx="1135200" cy="1215600"/>
          </a:xfrm>
          <a:prstGeom prst="roundRect">
            <a:avLst>
              <a:gd fmla="val 3655" name="adj"/>
            </a:avLst>
          </a:prstGeom>
          <a:noFill/>
          <a:ln>
            <a:noFill/>
          </a:ln>
        </p:spPr>
      </p:sp>
      <p:sp>
        <p:nvSpPr>
          <p:cNvPr id="727" name="Google Shape;727;p68"/>
          <p:cNvSpPr/>
          <p:nvPr>
            <p:ph idx="13" type="pic"/>
          </p:nvPr>
        </p:nvSpPr>
        <p:spPr>
          <a:xfrm>
            <a:off x="5248888" y="1963950"/>
            <a:ext cx="2205000" cy="1215600"/>
          </a:xfrm>
          <a:prstGeom prst="roundRect">
            <a:avLst>
              <a:gd fmla="val 3655" name="adj"/>
            </a:avLst>
          </a:prstGeom>
          <a:noFill/>
          <a:ln>
            <a:noFill/>
          </a:ln>
        </p:spPr>
      </p:sp>
      <p:sp>
        <p:nvSpPr>
          <p:cNvPr id="728" name="Google Shape;728;p68"/>
          <p:cNvSpPr/>
          <p:nvPr>
            <p:ph idx="14" type="pic"/>
          </p:nvPr>
        </p:nvSpPr>
        <p:spPr>
          <a:xfrm>
            <a:off x="7555713" y="1964250"/>
            <a:ext cx="1215000" cy="1215000"/>
          </a:xfrm>
          <a:prstGeom prst="ellipse">
            <a:avLst/>
          </a:prstGeom>
          <a:noFill/>
          <a:ln>
            <a:noFill/>
          </a:ln>
        </p:spPr>
      </p:sp>
      <p:sp>
        <p:nvSpPr>
          <p:cNvPr id="729" name="Google Shape;729;p68"/>
          <p:cNvSpPr/>
          <p:nvPr>
            <p:ph idx="15" type="pic"/>
          </p:nvPr>
        </p:nvSpPr>
        <p:spPr>
          <a:xfrm>
            <a:off x="228625" y="3335275"/>
            <a:ext cx="2205000" cy="1215600"/>
          </a:xfrm>
          <a:prstGeom prst="roundRect">
            <a:avLst>
              <a:gd fmla="val 3655" name="adj"/>
            </a:avLst>
          </a:prstGeom>
          <a:noFill/>
          <a:ln>
            <a:noFill/>
          </a:ln>
        </p:spPr>
      </p:sp>
      <p:sp>
        <p:nvSpPr>
          <p:cNvPr id="730" name="Google Shape;730;p68"/>
          <p:cNvSpPr/>
          <p:nvPr>
            <p:ph idx="16" type="pic"/>
          </p:nvPr>
        </p:nvSpPr>
        <p:spPr>
          <a:xfrm>
            <a:off x="3931925" y="3335275"/>
            <a:ext cx="2205000" cy="1215600"/>
          </a:xfrm>
          <a:prstGeom prst="roundRect">
            <a:avLst>
              <a:gd fmla="val 3655" name="adj"/>
            </a:avLst>
          </a:prstGeom>
          <a:noFill/>
          <a:ln>
            <a:noFill/>
          </a:ln>
        </p:spPr>
      </p:sp>
      <p:sp>
        <p:nvSpPr>
          <p:cNvPr id="731" name="Google Shape;731;p68"/>
          <p:cNvSpPr/>
          <p:nvPr>
            <p:ph idx="17" type="pic"/>
          </p:nvPr>
        </p:nvSpPr>
        <p:spPr>
          <a:xfrm>
            <a:off x="7635600" y="3335275"/>
            <a:ext cx="1135200" cy="1215600"/>
          </a:xfrm>
          <a:prstGeom prst="roundRect">
            <a:avLst>
              <a:gd fmla="val 3655" name="adj"/>
            </a:avLst>
          </a:prstGeom>
          <a:noFill/>
          <a:ln>
            <a:noFill/>
          </a:ln>
        </p:spPr>
      </p:sp>
      <p:sp>
        <p:nvSpPr>
          <p:cNvPr id="732" name="Google Shape;732;p68"/>
          <p:cNvSpPr/>
          <p:nvPr>
            <p:ph idx="18" type="pic"/>
          </p:nvPr>
        </p:nvSpPr>
        <p:spPr>
          <a:xfrm>
            <a:off x="2575300" y="3335875"/>
            <a:ext cx="1215000" cy="1215000"/>
          </a:xfrm>
          <a:prstGeom prst="ellipse">
            <a:avLst/>
          </a:prstGeom>
          <a:noFill/>
          <a:ln>
            <a:noFill/>
          </a:ln>
        </p:spPr>
      </p:sp>
      <p:sp>
        <p:nvSpPr>
          <p:cNvPr id="733" name="Google Shape;733;p68"/>
          <p:cNvSpPr/>
          <p:nvPr>
            <p:ph idx="19" type="pic"/>
          </p:nvPr>
        </p:nvSpPr>
        <p:spPr>
          <a:xfrm>
            <a:off x="6278800" y="3335875"/>
            <a:ext cx="1215000" cy="1215000"/>
          </a:xfrm>
          <a:prstGeom prst="ellipse">
            <a:avLst/>
          </a:prstGeom>
          <a:noFill/>
          <a:ln>
            <a:noFill/>
          </a:ln>
        </p:spPr>
      </p:sp>
      <p:sp>
        <p:nvSpPr>
          <p:cNvPr id="734" name="Google Shape;734;p68"/>
          <p:cNvSpPr txBox="1"/>
          <p:nvPr/>
        </p:nvSpPr>
        <p:spPr>
          <a:xfrm>
            <a:off x="420872" y="203200"/>
            <a:ext cx="428700" cy="393600"/>
          </a:xfrm>
          <a:prstGeom prst="rect">
            <a:avLst/>
          </a:prstGeom>
          <a:noFill/>
          <a:ln>
            <a:noFill/>
          </a:ln>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en" sz="800">
                <a:solidFill>
                  <a:schemeClr val="lt2"/>
                </a:solidFill>
                <a:latin typeface="Inter Light"/>
                <a:ea typeface="Inter Light"/>
                <a:cs typeface="Inter Light"/>
                <a:sym typeface="Inter Light"/>
              </a:rPr>
              <a:t>‹#›</a:t>
            </a:fld>
            <a:endParaRPr sz="800">
              <a:solidFill>
                <a:schemeClr val="lt2"/>
              </a:solidFill>
              <a:latin typeface="Inter Light"/>
              <a:ea typeface="Inter Light"/>
              <a:cs typeface="Inter Light"/>
              <a:sym typeface="Inter Light"/>
            </a:endParaRPr>
          </a:p>
        </p:txBody>
      </p:sp>
      <p:cxnSp>
        <p:nvCxnSpPr>
          <p:cNvPr id="735" name="Google Shape;735;p68"/>
          <p:cNvCxnSpPr/>
          <p:nvPr/>
        </p:nvCxnSpPr>
        <p:spPr>
          <a:xfrm rot="10800000">
            <a:off x="560525" y="279400"/>
            <a:ext cx="149400" cy="0"/>
          </a:xfrm>
          <a:prstGeom prst="straightConnector1">
            <a:avLst/>
          </a:prstGeom>
          <a:noFill/>
          <a:ln cap="flat" cmpd="sng" w="9525">
            <a:solidFill>
              <a:schemeClr val="lt2"/>
            </a:solidFill>
            <a:prstDash val="solid"/>
            <a:round/>
            <a:headEnd len="med" w="med" type="none"/>
            <a:tailEnd len="med" w="med" type="none"/>
          </a:ln>
        </p:spPr>
      </p:cxnSp>
      <p:sp>
        <p:nvSpPr>
          <p:cNvPr id="736" name="Google Shape;736;p68"/>
          <p:cNvSpPr/>
          <p:nvPr/>
        </p:nvSpPr>
        <p:spPr>
          <a:xfrm>
            <a:off x="603475"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chemeClr val="lt2"/>
                </a:solidFill>
                <a:latin typeface="Inter"/>
                <a:ea typeface="Inter"/>
                <a:cs typeface="Inter"/>
                <a:sym typeface="Inter"/>
              </a:rPr>
              <a:t>Confidential</a:t>
            </a:r>
            <a:endParaRPr sz="700">
              <a:solidFill>
                <a:schemeClr val="lt2"/>
              </a:solidFill>
              <a:latin typeface="Inter"/>
              <a:ea typeface="Inter"/>
              <a:cs typeface="Inter"/>
              <a:sym typeface="Inter"/>
            </a:endParaRPr>
          </a:p>
        </p:txBody>
      </p:sp>
      <p:sp>
        <p:nvSpPr>
          <p:cNvPr id="737" name="Google Shape;737;p68"/>
          <p:cNvSpPr/>
          <p:nvPr/>
        </p:nvSpPr>
        <p:spPr>
          <a:xfrm>
            <a:off x="1644650"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 sz="700">
                <a:solidFill>
                  <a:schemeClr val="lt2"/>
                </a:solidFill>
                <a:latin typeface="Inter"/>
                <a:ea typeface="Inter"/>
                <a:cs typeface="Inter"/>
                <a:sym typeface="Inter"/>
              </a:rPr>
              <a:t>Copyright ©</a:t>
            </a:r>
            <a:endParaRPr sz="700">
              <a:solidFill>
                <a:schemeClr val="lt2"/>
              </a:solidFill>
              <a:latin typeface="Inter"/>
              <a:ea typeface="Inter"/>
              <a:cs typeface="Inter"/>
              <a:sym typeface="Inter"/>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4">
    <p:spTree>
      <p:nvGrpSpPr>
        <p:cNvPr id="738" name="Shape 738"/>
        <p:cNvGrpSpPr/>
        <p:nvPr/>
      </p:nvGrpSpPr>
      <p:grpSpPr>
        <a:xfrm>
          <a:off x="0" y="0"/>
          <a:ext cx="0" cy="0"/>
          <a:chOff x="0" y="0"/>
          <a:chExt cx="0" cy="0"/>
        </a:xfrm>
      </p:grpSpPr>
      <p:sp>
        <p:nvSpPr>
          <p:cNvPr id="739" name="Google Shape;739;p69"/>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740" name="Google Shape;740;p69"/>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spcBef>
                <a:spcPts val="0"/>
              </a:spcBef>
              <a:spcAft>
                <a:spcPts val="0"/>
              </a:spcAft>
              <a:buSzPts val="2800"/>
              <a:buNone/>
              <a:defRPr sz="2800"/>
            </a:lvl1pPr>
            <a:lvl2pPr lvl="1" algn="ctr">
              <a:spcBef>
                <a:spcPts val="0"/>
              </a:spcBef>
              <a:spcAft>
                <a:spcPts val="0"/>
              </a:spcAft>
              <a:buSzPts val="2800"/>
              <a:buNone/>
              <a:defRPr sz="2800"/>
            </a:lvl2pPr>
            <a:lvl3pPr lvl="2" algn="ctr">
              <a:spcBef>
                <a:spcPts val="0"/>
              </a:spcBef>
              <a:spcAft>
                <a:spcPts val="0"/>
              </a:spcAft>
              <a:buSzPts val="2800"/>
              <a:buNone/>
              <a:defRPr sz="2800"/>
            </a:lvl3pPr>
            <a:lvl4pPr lvl="3" algn="ctr">
              <a:spcBef>
                <a:spcPts val="0"/>
              </a:spcBef>
              <a:spcAft>
                <a:spcPts val="0"/>
              </a:spcAft>
              <a:buSzPts val="2800"/>
              <a:buNone/>
              <a:defRPr sz="2800"/>
            </a:lvl4pPr>
            <a:lvl5pPr lvl="4" algn="ctr">
              <a:spcBef>
                <a:spcPts val="0"/>
              </a:spcBef>
              <a:spcAft>
                <a:spcPts val="0"/>
              </a:spcAft>
              <a:buSzPts val="2800"/>
              <a:buNone/>
              <a:defRPr sz="2800"/>
            </a:lvl5pPr>
            <a:lvl6pPr lvl="5" algn="ctr">
              <a:spcBef>
                <a:spcPts val="0"/>
              </a:spcBef>
              <a:spcAft>
                <a:spcPts val="0"/>
              </a:spcAft>
              <a:buSzPts val="2800"/>
              <a:buNone/>
              <a:defRPr sz="2800"/>
            </a:lvl6pPr>
            <a:lvl7pPr lvl="6" algn="ctr">
              <a:spcBef>
                <a:spcPts val="0"/>
              </a:spcBef>
              <a:spcAft>
                <a:spcPts val="0"/>
              </a:spcAft>
              <a:buSzPts val="2800"/>
              <a:buNone/>
              <a:defRPr sz="2800"/>
            </a:lvl7pPr>
            <a:lvl8pPr lvl="7" algn="ctr">
              <a:spcBef>
                <a:spcPts val="0"/>
              </a:spcBef>
              <a:spcAft>
                <a:spcPts val="0"/>
              </a:spcAft>
              <a:buSzPts val="2800"/>
              <a:buNone/>
              <a:defRPr sz="2800"/>
            </a:lvl8pPr>
            <a:lvl9pPr lvl="8" algn="ctr">
              <a:spcBef>
                <a:spcPts val="0"/>
              </a:spcBef>
              <a:spcAft>
                <a:spcPts val="0"/>
              </a:spcAft>
              <a:buSzPts val="2800"/>
              <a:buNone/>
              <a:defRPr sz="2800"/>
            </a:lvl9pPr>
          </a:lstStyle>
          <a:p/>
        </p:txBody>
      </p:sp>
      <p:sp>
        <p:nvSpPr>
          <p:cNvPr id="741" name="Google Shape;741;p6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_HEADER_1">
    <p:spTree>
      <p:nvGrpSpPr>
        <p:cNvPr id="742" name="Shape 742"/>
        <p:cNvGrpSpPr/>
        <p:nvPr/>
      </p:nvGrpSpPr>
      <p:grpSpPr>
        <a:xfrm>
          <a:off x="0" y="0"/>
          <a:ext cx="0" cy="0"/>
          <a:chOff x="0" y="0"/>
          <a:chExt cx="0" cy="0"/>
        </a:xfrm>
      </p:grpSpPr>
      <p:sp>
        <p:nvSpPr>
          <p:cNvPr id="743" name="Google Shape;743;p70"/>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744" name="Google Shape;744;p7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p:cSld name="TITLE_AND_BODY_1">
    <p:spTree>
      <p:nvGrpSpPr>
        <p:cNvPr id="745" name="Shape 745"/>
        <p:cNvGrpSpPr/>
        <p:nvPr/>
      </p:nvGrpSpPr>
      <p:grpSpPr>
        <a:xfrm>
          <a:off x="0" y="0"/>
          <a:ext cx="0" cy="0"/>
          <a:chOff x="0" y="0"/>
          <a:chExt cx="0" cy="0"/>
        </a:xfrm>
      </p:grpSpPr>
      <p:sp>
        <p:nvSpPr>
          <p:cNvPr id="746" name="Google Shape;746;p7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747" name="Google Shape;747;p7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748" name="Google Shape;748;p7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_1">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p:cSld name="TITLE_AND_TWO_COLUMNS_1">
    <p:spTree>
      <p:nvGrpSpPr>
        <p:cNvPr id="749" name="Shape 749"/>
        <p:cNvGrpSpPr/>
        <p:nvPr/>
      </p:nvGrpSpPr>
      <p:grpSpPr>
        <a:xfrm>
          <a:off x="0" y="0"/>
          <a:ext cx="0" cy="0"/>
          <a:chOff x="0" y="0"/>
          <a:chExt cx="0" cy="0"/>
        </a:xfrm>
      </p:grpSpPr>
      <p:sp>
        <p:nvSpPr>
          <p:cNvPr id="750" name="Google Shape;750;p7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751" name="Google Shape;751;p72"/>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752" name="Google Shape;752;p72"/>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753" name="Google Shape;753;p7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_ONLY_1">
    <p:spTree>
      <p:nvGrpSpPr>
        <p:cNvPr id="754" name="Shape 754"/>
        <p:cNvGrpSpPr/>
        <p:nvPr/>
      </p:nvGrpSpPr>
      <p:grpSpPr>
        <a:xfrm>
          <a:off x="0" y="0"/>
          <a:ext cx="0" cy="0"/>
          <a:chOff x="0" y="0"/>
          <a:chExt cx="0" cy="0"/>
        </a:xfrm>
      </p:grpSpPr>
      <p:sp>
        <p:nvSpPr>
          <p:cNvPr id="755" name="Google Shape;755;p7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756" name="Google Shape;756;p7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_1">
    <p:spTree>
      <p:nvGrpSpPr>
        <p:cNvPr id="757" name="Shape 757"/>
        <p:cNvGrpSpPr/>
        <p:nvPr/>
      </p:nvGrpSpPr>
      <p:grpSpPr>
        <a:xfrm>
          <a:off x="0" y="0"/>
          <a:ext cx="0" cy="0"/>
          <a:chOff x="0" y="0"/>
          <a:chExt cx="0" cy="0"/>
        </a:xfrm>
      </p:grpSpPr>
      <p:sp>
        <p:nvSpPr>
          <p:cNvPr id="758" name="Google Shape;758;p74"/>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759" name="Google Shape;759;p74"/>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760" name="Google Shape;760;p7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_1">
    <p:spTree>
      <p:nvGrpSpPr>
        <p:cNvPr id="761" name="Shape 761"/>
        <p:cNvGrpSpPr/>
        <p:nvPr/>
      </p:nvGrpSpPr>
      <p:grpSpPr>
        <a:xfrm>
          <a:off x="0" y="0"/>
          <a:ext cx="0" cy="0"/>
          <a:chOff x="0" y="0"/>
          <a:chExt cx="0" cy="0"/>
        </a:xfrm>
      </p:grpSpPr>
      <p:sp>
        <p:nvSpPr>
          <p:cNvPr id="762" name="Google Shape;762;p75"/>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763" name="Google Shape;763;p7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_1_1">
    <p:spTree>
      <p:nvGrpSpPr>
        <p:cNvPr id="764" name="Shape 764"/>
        <p:cNvGrpSpPr/>
        <p:nvPr/>
      </p:nvGrpSpPr>
      <p:grpSpPr>
        <a:xfrm>
          <a:off x="0" y="0"/>
          <a:ext cx="0" cy="0"/>
          <a:chOff x="0" y="0"/>
          <a:chExt cx="0" cy="0"/>
        </a:xfrm>
      </p:grpSpPr>
      <p:sp>
        <p:nvSpPr>
          <p:cNvPr id="765" name="Google Shape;765;p76"/>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76"/>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p:txBody>
      </p:sp>
      <p:sp>
        <p:nvSpPr>
          <p:cNvPr id="767" name="Google Shape;767;p76"/>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spcBef>
                <a:spcPts val="0"/>
              </a:spcBef>
              <a:spcAft>
                <a:spcPts val="0"/>
              </a:spcAft>
              <a:buSzPts val="2100"/>
              <a:buNone/>
              <a:defRPr sz="2100"/>
            </a:lvl1pPr>
            <a:lvl2pPr lvl="1" algn="ctr">
              <a:spcBef>
                <a:spcPts val="0"/>
              </a:spcBef>
              <a:spcAft>
                <a:spcPts val="0"/>
              </a:spcAft>
              <a:buSzPts val="2100"/>
              <a:buNone/>
              <a:defRPr sz="2100"/>
            </a:lvl2pPr>
            <a:lvl3pPr lvl="2" algn="ctr">
              <a:spcBef>
                <a:spcPts val="0"/>
              </a:spcBef>
              <a:spcAft>
                <a:spcPts val="0"/>
              </a:spcAft>
              <a:buSzPts val="2100"/>
              <a:buNone/>
              <a:defRPr sz="2100"/>
            </a:lvl3pPr>
            <a:lvl4pPr lvl="3" algn="ctr">
              <a:spcBef>
                <a:spcPts val="0"/>
              </a:spcBef>
              <a:spcAft>
                <a:spcPts val="0"/>
              </a:spcAft>
              <a:buSzPts val="2100"/>
              <a:buNone/>
              <a:defRPr sz="2100"/>
            </a:lvl4pPr>
            <a:lvl5pPr lvl="4" algn="ctr">
              <a:spcBef>
                <a:spcPts val="0"/>
              </a:spcBef>
              <a:spcAft>
                <a:spcPts val="0"/>
              </a:spcAft>
              <a:buSzPts val="2100"/>
              <a:buNone/>
              <a:defRPr sz="2100"/>
            </a:lvl5pPr>
            <a:lvl6pPr lvl="5" algn="ctr">
              <a:spcBef>
                <a:spcPts val="0"/>
              </a:spcBef>
              <a:spcAft>
                <a:spcPts val="0"/>
              </a:spcAft>
              <a:buSzPts val="2100"/>
              <a:buNone/>
              <a:defRPr sz="2100"/>
            </a:lvl6pPr>
            <a:lvl7pPr lvl="6" algn="ctr">
              <a:spcBef>
                <a:spcPts val="0"/>
              </a:spcBef>
              <a:spcAft>
                <a:spcPts val="0"/>
              </a:spcAft>
              <a:buSzPts val="2100"/>
              <a:buNone/>
              <a:defRPr sz="2100"/>
            </a:lvl7pPr>
            <a:lvl8pPr lvl="7" algn="ctr">
              <a:spcBef>
                <a:spcPts val="0"/>
              </a:spcBef>
              <a:spcAft>
                <a:spcPts val="0"/>
              </a:spcAft>
              <a:buSzPts val="2100"/>
              <a:buNone/>
              <a:defRPr sz="2100"/>
            </a:lvl8pPr>
            <a:lvl9pPr lvl="8" algn="ctr">
              <a:spcBef>
                <a:spcPts val="0"/>
              </a:spcBef>
              <a:spcAft>
                <a:spcPts val="0"/>
              </a:spcAft>
              <a:buSzPts val="2100"/>
              <a:buNone/>
              <a:defRPr sz="2100"/>
            </a:lvl9pPr>
          </a:lstStyle>
          <a:p/>
        </p:txBody>
      </p:sp>
      <p:sp>
        <p:nvSpPr>
          <p:cNvPr id="768" name="Google Shape;768;p76"/>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769" name="Google Shape;769;p7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_1">
    <p:spTree>
      <p:nvGrpSpPr>
        <p:cNvPr id="770" name="Shape 770"/>
        <p:cNvGrpSpPr/>
        <p:nvPr/>
      </p:nvGrpSpPr>
      <p:grpSpPr>
        <a:xfrm>
          <a:off x="0" y="0"/>
          <a:ext cx="0" cy="0"/>
          <a:chOff x="0" y="0"/>
          <a:chExt cx="0" cy="0"/>
        </a:xfrm>
      </p:grpSpPr>
      <p:sp>
        <p:nvSpPr>
          <p:cNvPr id="771" name="Google Shape;771;p77"/>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spcBef>
                <a:spcPts val="0"/>
              </a:spcBef>
              <a:spcAft>
                <a:spcPts val="0"/>
              </a:spcAft>
              <a:buSzPts val="1200"/>
              <a:buNone/>
              <a:defRPr/>
            </a:lvl1pPr>
          </a:lstStyle>
          <a:p/>
        </p:txBody>
      </p:sp>
      <p:sp>
        <p:nvSpPr>
          <p:cNvPr id="772" name="Google Shape;772;p7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_1">
    <p:spTree>
      <p:nvGrpSpPr>
        <p:cNvPr id="773" name="Shape 773"/>
        <p:cNvGrpSpPr/>
        <p:nvPr/>
      </p:nvGrpSpPr>
      <p:grpSpPr>
        <a:xfrm>
          <a:off x="0" y="0"/>
          <a:ext cx="0" cy="0"/>
          <a:chOff x="0" y="0"/>
          <a:chExt cx="0" cy="0"/>
        </a:xfrm>
      </p:grpSpPr>
      <p:sp>
        <p:nvSpPr>
          <p:cNvPr id="774" name="Google Shape;774;p78"/>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775" name="Google Shape;775;p78"/>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04800" lvl="0" marL="457200" algn="ctr">
              <a:spcBef>
                <a:spcPts val="0"/>
              </a:spcBef>
              <a:spcAft>
                <a:spcPts val="0"/>
              </a:spcAft>
              <a:buSzPts val="1200"/>
              <a:buChar char="●"/>
              <a:defRPr/>
            </a:lvl1pPr>
            <a:lvl2pPr indent="-304800" lvl="1" marL="914400" algn="ctr">
              <a:spcBef>
                <a:spcPts val="0"/>
              </a:spcBef>
              <a:spcAft>
                <a:spcPts val="0"/>
              </a:spcAft>
              <a:buSzPts val="1200"/>
              <a:buChar char="○"/>
              <a:defRPr/>
            </a:lvl2pPr>
            <a:lvl3pPr indent="-304800" lvl="2" marL="1371600" algn="ctr">
              <a:spcBef>
                <a:spcPts val="0"/>
              </a:spcBef>
              <a:spcAft>
                <a:spcPts val="0"/>
              </a:spcAft>
              <a:buSzPts val="1200"/>
              <a:buChar char="■"/>
              <a:defRPr/>
            </a:lvl3pPr>
            <a:lvl4pPr indent="-304800" lvl="3" marL="1828800" algn="ctr">
              <a:spcBef>
                <a:spcPts val="0"/>
              </a:spcBef>
              <a:spcAft>
                <a:spcPts val="0"/>
              </a:spcAft>
              <a:buSzPts val="1200"/>
              <a:buChar char="●"/>
              <a:defRPr/>
            </a:lvl4pPr>
            <a:lvl5pPr indent="-304800" lvl="4" marL="2286000" algn="ctr">
              <a:spcBef>
                <a:spcPts val="0"/>
              </a:spcBef>
              <a:spcAft>
                <a:spcPts val="0"/>
              </a:spcAft>
              <a:buSzPts val="1200"/>
              <a:buChar char="○"/>
              <a:defRPr/>
            </a:lvl5pPr>
            <a:lvl6pPr indent="-304800" lvl="5" marL="2743200" algn="ctr">
              <a:spcBef>
                <a:spcPts val="0"/>
              </a:spcBef>
              <a:spcAft>
                <a:spcPts val="0"/>
              </a:spcAft>
              <a:buSzPts val="1200"/>
              <a:buChar char="■"/>
              <a:defRPr/>
            </a:lvl6pPr>
            <a:lvl7pPr indent="-304800" lvl="6" marL="3200400" algn="ctr">
              <a:spcBef>
                <a:spcPts val="0"/>
              </a:spcBef>
              <a:spcAft>
                <a:spcPts val="0"/>
              </a:spcAft>
              <a:buSzPts val="1200"/>
              <a:buChar char="●"/>
              <a:defRPr/>
            </a:lvl7pPr>
            <a:lvl8pPr indent="-304800" lvl="7" marL="3657600" algn="ctr">
              <a:spcBef>
                <a:spcPts val="0"/>
              </a:spcBef>
              <a:spcAft>
                <a:spcPts val="0"/>
              </a:spcAft>
              <a:buSzPts val="1200"/>
              <a:buChar char="○"/>
              <a:defRPr/>
            </a:lvl8pPr>
            <a:lvl9pPr indent="-304800" lvl="8" marL="4114800" algn="ctr">
              <a:spcBef>
                <a:spcPts val="0"/>
              </a:spcBef>
              <a:spcAft>
                <a:spcPts val="0"/>
              </a:spcAft>
              <a:buSzPts val="1200"/>
              <a:buChar char="■"/>
              <a:defRPr/>
            </a:lvl9pPr>
          </a:lstStyle>
          <a:p/>
        </p:txBody>
      </p:sp>
      <p:sp>
        <p:nvSpPr>
          <p:cNvPr id="776" name="Google Shape;776;p7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_1">
  <p:cSld name="BLANK_1">
    <p:spTree>
      <p:nvGrpSpPr>
        <p:cNvPr id="777" name="Shape 777"/>
        <p:cNvGrpSpPr/>
        <p:nvPr/>
      </p:nvGrpSpPr>
      <p:grpSpPr>
        <a:xfrm>
          <a:off x="0" y="0"/>
          <a:ext cx="0" cy="0"/>
          <a:chOff x="0" y="0"/>
          <a:chExt cx="0" cy="0"/>
        </a:xfrm>
      </p:grpSpPr>
      <p:sp>
        <p:nvSpPr>
          <p:cNvPr id="778" name="Google Shape;778;p7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CUSTOM_7_1">
    <p:spTree>
      <p:nvGrpSpPr>
        <p:cNvPr id="779" name="Shape 779"/>
        <p:cNvGrpSpPr/>
        <p:nvPr/>
      </p:nvGrpSpPr>
      <p:grpSpPr>
        <a:xfrm>
          <a:off x="0" y="0"/>
          <a:ext cx="0" cy="0"/>
          <a:chOff x="0" y="0"/>
          <a:chExt cx="0" cy="0"/>
        </a:xfrm>
      </p:grpSpPr>
      <p:sp>
        <p:nvSpPr>
          <p:cNvPr id="780" name="Google Shape;780;p80"/>
          <p:cNvSpPr txBox="1"/>
          <p:nvPr>
            <p:ph type="title"/>
          </p:nvPr>
        </p:nvSpPr>
        <p:spPr>
          <a:xfrm>
            <a:off x="677325" y="1832775"/>
            <a:ext cx="3217200" cy="1484100"/>
          </a:xfrm>
          <a:prstGeom prst="rect">
            <a:avLst/>
          </a:prstGeom>
        </p:spPr>
        <p:txBody>
          <a:bodyPr anchorCtr="0" anchor="ctr" bIns="91425" lIns="91425" spcFirstLastPara="1" rIns="91425" wrap="square" tIns="91425">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781" name="Google Shape;781;p8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782" name="Google Shape;782;p80"/>
          <p:cNvSpPr txBox="1"/>
          <p:nvPr>
            <p:ph idx="1" type="subTitle"/>
          </p:nvPr>
        </p:nvSpPr>
        <p:spPr>
          <a:xfrm>
            <a:off x="4406650" y="39375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783" name="Google Shape;783;p80"/>
          <p:cNvSpPr txBox="1"/>
          <p:nvPr>
            <p:ph idx="2" type="subTitle"/>
          </p:nvPr>
        </p:nvSpPr>
        <p:spPr>
          <a:xfrm>
            <a:off x="4406650" y="115170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784" name="Google Shape;784;p80"/>
          <p:cNvSpPr txBox="1"/>
          <p:nvPr>
            <p:ph idx="3" type="subTitle"/>
          </p:nvPr>
        </p:nvSpPr>
        <p:spPr>
          <a:xfrm>
            <a:off x="4406650" y="342557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785" name="Google Shape;785;p80"/>
          <p:cNvSpPr txBox="1"/>
          <p:nvPr>
            <p:ph idx="4" type="subTitle"/>
          </p:nvPr>
        </p:nvSpPr>
        <p:spPr>
          <a:xfrm>
            <a:off x="4406650" y="190966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786" name="Google Shape;786;p80"/>
          <p:cNvSpPr txBox="1"/>
          <p:nvPr>
            <p:ph idx="5" type="subTitle"/>
          </p:nvPr>
        </p:nvSpPr>
        <p:spPr>
          <a:xfrm>
            <a:off x="4406650" y="418352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787" name="Google Shape;787;p80"/>
          <p:cNvSpPr txBox="1"/>
          <p:nvPr>
            <p:ph idx="6" type="subTitle"/>
          </p:nvPr>
        </p:nvSpPr>
        <p:spPr>
          <a:xfrm>
            <a:off x="4406650" y="266761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p:cSld name="CUSTOM_8_1">
    <p:spTree>
      <p:nvGrpSpPr>
        <p:cNvPr id="788" name="Shape 788"/>
        <p:cNvGrpSpPr/>
        <p:nvPr/>
      </p:nvGrpSpPr>
      <p:grpSpPr>
        <a:xfrm>
          <a:off x="0" y="0"/>
          <a:ext cx="0" cy="0"/>
          <a:chOff x="0" y="0"/>
          <a:chExt cx="0" cy="0"/>
        </a:xfrm>
      </p:grpSpPr>
      <p:sp>
        <p:nvSpPr>
          <p:cNvPr id="789" name="Google Shape;789;p8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790" name="Google Shape;790;p81"/>
          <p:cNvSpPr txBox="1"/>
          <p:nvPr>
            <p:ph idx="1" type="body"/>
          </p:nvPr>
        </p:nvSpPr>
        <p:spPr>
          <a:xfrm>
            <a:off x="311700" y="1152475"/>
            <a:ext cx="4473900" cy="3416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791" name="Google Shape;791;p81"/>
          <p:cNvSpPr/>
          <p:nvPr>
            <p:ph idx="2" type="pic"/>
          </p:nvPr>
        </p:nvSpPr>
        <p:spPr>
          <a:xfrm>
            <a:off x="4992024" y="1152775"/>
            <a:ext cx="3840300" cy="3416400"/>
          </a:xfrm>
          <a:prstGeom prst="rect">
            <a:avLst/>
          </a:prstGeom>
          <a:noFill/>
          <a:ln>
            <a:noFill/>
          </a:ln>
        </p:spPr>
      </p:sp>
      <p:sp>
        <p:nvSpPr>
          <p:cNvPr id="792" name="Google Shape;792;p8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_1">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spcBef>
                <a:spcPts val="0"/>
              </a:spcBef>
              <a:spcAft>
                <a:spcPts val="0"/>
              </a:spcAft>
              <a:buSzPts val="2100"/>
              <a:buNone/>
              <a:defRPr sz="2100"/>
            </a:lvl1pPr>
            <a:lvl2pPr lvl="1" algn="ctr">
              <a:spcBef>
                <a:spcPts val="0"/>
              </a:spcBef>
              <a:spcAft>
                <a:spcPts val="0"/>
              </a:spcAft>
              <a:buSzPts val="2100"/>
              <a:buNone/>
              <a:defRPr sz="2100"/>
            </a:lvl2pPr>
            <a:lvl3pPr lvl="2" algn="ctr">
              <a:spcBef>
                <a:spcPts val="0"/>
              </a:spcBef>
              <a:spcAft>
                <a:spcPts val="0"/>
              </a:spcAft>
              <a:buSzPts val="2100"/>
              <a:buNone/>
              <a:defRPr sz="2100"/>
            </a:lvl3pPr>
            <a:lvl4pPr lvl="3" algn="ctr">
              <a:spcBef>
                <a:spcPts val="0"/>
              </a:spcBef>
              <a:spcAft>
                <a:spcPts val="0"/>
              </a:spcAft>
              <a:buSzPts val="2100"/>
              <a:buNone/>
              <a:defRPr sz="2100"/>
            </a:lvl4pPr>
            <a:lvl5pPr lvl="4" algn="ctr">
              <a:spcBef>
                <a:spcPts val="0"/>
              </a:spcBef>
              <a:spcAft>
                <a:spcPts val="0"/>
              </a:spcAft>
              <a:buSzPts val="2100"/>
              <a:buNone/>
              <a:defRPr sz="2100"/>
            </a:lvl5pPr>
            <a:lvl6pPr lvl="5" algn="ctr">
              <a:spcBef>
                <a:spcPts val="0"/>
              </a:spcBef>
              <a:spcAft>
                <a:spcPts val="0"/>
              </a:spcAft>
              <a:buSzPts val="2100"/>
              <a:buNone/>
              <a:defRPr sz="2100"/>
            </a:lvl6pPr>
            <a:lvl7pPr lvl="6" algn="ctr">
              <a:spcBef>
                <a:spcPts val="0"/>
              </a:spcBef>
              <a:spcAft>
                <a:spcPts val="0"/>
              </a:spcAft>
              <a:buSzPts val="2100"/>
              <a:buNone/>
              <a:defRPr sz="2100"/>
            </a:lvl7pPr>
            <a:lvl8pPr lvl="7" algn="ctr">
              <a:spcBef>
                <a:spcPts val="0"/>
              </a:spcBef>
              <a:spcAft>
                <a:spcPts val="0"/>
              </a:spcAft>
              <a:buSzPts val="2100"/>
              <a:buNone/>
              <a:defRPr sz="2100"/>
            </a:lvl8pPr>
            <a:lvl9pPr lvl="8" algn="ctr">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big ideas">
  <p:cSld name="CUSTOM_1_2">
    <p:spTree>
      <p:nvGrpSpPr>
        <p:cNvPr id="793" name="Shape 793"/>
        <p:cNvGrpSpPr/>
        <p:nvPr/>
      </p:nvGrpSpPr>
      <p:grpSpPr>
        <a:xfrm>
          <a:off x="0" y="0"/>
          <a:ext cx="0" cy="0"/>
          <a:chOff x="0" y="0"/>
          <a:chExt cx="0" cy="0"/>
        </a:xfrm>
      </p:grpSpPr>
      <p:sp>
        <p:nvSpPr>
          <p:cNvPr id="794" name="Google Shape;794;p8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795" name="Google Shape;795;p82"/>
          <p:cNvSpPr txBox="1"/>
          <p:nvPr>
            <p:ph type="title"/>
          </p:nvPr>
        </p:nvSpPr>
        <p:spPr>
          <a:xfrm>
            <a:off x="483175" y="450025"/>
            <a:ext cx="8184600" cy="7581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796" name="Google Shape;796;p82"/>
          <p:cNvSpPr txBox="1"/>
          <p:nvPr>
            <p:ph idx="1" type="body"/>
          </p:nvPr>
        </p:nvSpPr>
        <p:spPr>
          <a:xfrm>
            <a:off x="483150" y="2237788"/>
            <a:ext cx="3619800" cy="23736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797" name="Google Shape;797;p82"/>
          <p:cNvSpPr txBox="1"/>
          <p:nvPr>
            <p:ph idx="2" type="body"/>
          </p:nvPr>
        </p:nvSpPr>
        <p:spPr>
          <a:xfrm>
            <a:off x="5048000" y="2237788"/>
            <a:ext cx="3619800" cy="23736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798" name="Google Shape;798;p82"/>
          <p:cNvSpPr txBox="1"/>
          <p:nvPr>
            <p:ph idx="3" type="subTitle"/>
          </p:nvPr>
        </p:nvSpPr>
        <p:spPr>
          <a:xfrm>
            <a:off x="483150" y="1336161"/>
            <a:ext cx="36198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799" name="Google Shape;799;p82"/>
          <p:cNvSpPr txBox="1"/>
          <p:nvPr>
            <p:ph idx="4" type="subTitle"/>
          </p:nvPr>
        </p:nvSpPr>
        <p:spPr>
          <a:xfrm>
            <a:off x="5048000" y="1336161"/>
            <a:ext cx="36198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ig ideas">
  <p:cSld name="CUSTOM_2_2">
    <p:spTree>
      <p:nvGrpSpPr>
        <p:cNvPr id="800" name="Shape 800"/>
        <p:cNvGrpSpPr/>
        <p:nvPr/>
      </p:nvGrpSpPr>
      <p:grpSpPr>
        <a:xfrm>
          <a:off x="0" y="0"/>
          <a:ext cx="0" cy="0"/>
          <a:chOff x="0" y="0"/>
          <a:chExt cx="0" cy="0"/>
        </a:xfrm>
      </p:grpSpPr>
      <p:sp>
        <p:nvSpPr>
          <p:cNvPr id="801" name="Google Shape;801;p8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802" name="Google Shape;802;p83"/>
          <p:cNvSpPr txBox="1"/>
          <p:nvPr>
            <p:ph idx="1" type="body"/>
          </p:nvPr>
        </p:nvSpPr>
        <p:spPr>
          <a:xfrm>
            <a:off x="483175" y="2417500"/>
            <a:ext cx="2455500" cy="23736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803" name="Google Shape;803;p83"/>
          <p:cNvSpPr txBox="1"/>
          <p:nvPr>
            <p:ph idx="2" type="body"/>
          </p:nvPr>
        </p:nvSpPr>
        <p:spPr>
          <a:xfrm>
            <a:off x="3347725" y="2417500"/>
            <a:ext cx="2455500" cy="23736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804" name="Google Shape;804;p83"/>
          <p:cNvSpPr txBox="1"/>
          <p:nvPr>
            <p:ph idx="3" type="body"/>
          </p:nvPr>
        </p:nvSpPr>
        <p:spPr>
          <a:xfrm>
            <a:off x="6212275" y="2417500"/>
            <a:ext cx="2455500" cy="23736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805" name="Google Shape;805;p83"/>
          <p:cNvSpPr txBox="1"/>
          <p:nvPr>
            <p:ph type="title"/>
          </p:nvPr>
        </p:nvSpPr>
        <p:spPr>
          <a:xfrm>
            <a:off x="483175" y="450025"/>
            <a:ext cx="8184600" cy="7581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806" name="Google Shape;806;p83"/>
          <p:cNvSpPr txBox="1"/>
          <p:nvPr>
            <p:ph idx="4" type="subTitle"/>
          </p:nvPr>
        </p:nvSpPr>
        <p:spPr>
          <a:xfrm>
            <a:off x="48317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807" name="Google Shape;807;p83"/>
          <p:cNvSpPr txBox="1"/>
          <p:nvPr>
            <p:ph idx="5" type="subTitle"/>
          </p:nvPr>
        </p:nvSpPr>
        <p:spPr>
          <a:xfrm>
            <a:off x="334772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808" name="Google Shape;808;p83"/>
          <p:cNvSpPr txBox="1"/>
          <p:nvPr>
            <p:ph idx="6" type="subTitle"/>
          </p:nvPr>
        </p:nvSpPr>
        <p:spPr>
          <a:xfrm>
            <a:off x="621227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ig ideas">
  <p:cSld name="CUSTOM_3_1">
    <p:spTree>
      <p:nvGrpSpPr>
        <p:cNvPr id="809" name="Shape 809"/>
        <p:cNvGrpSpPr/>
        <p:nvPr/>
      </p:nvGrpSpPr>
      <p:grpSpPr>
        <a:xfrm>
          <a:off x="0" y="0"/>
          <a:ext cx="0" cy="0"/>
          <a:chOff x="0" y="0"/>
          <a:chExt cx="0" cy="0"/>
        </a:xfrm>
      </p:grpSpPr>
      <p:sp>
        <p:nvSpPr>
          <p:cNvPr id="810" name="Google Shape;810;p8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811" name="Google Shape;811;p84"/>
          <p:cNvSpPr txBox="1"/>
          <p:nvPr>
            <p:ph idx="1" type="body"/>
          </p:nvPr>
        </p:nvSpPr>
        <p:spPr>
          <a:xfrm>
            <a:off x="366725" y="1759093"/>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812" name="Google Shape;812;p84"/>
          <p:cNvSpPr txBox="1"/>
          <p:nvPr>
            <p:ph idx="2" type="body"/>
          </p:nvPr>
        </p:nvSpPr>
        <p:spPr>
          <a:xfrm>
            <a:off x="4938725" y="1759093"/>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813" name="Google Shape;813;p84"/>
          <p:cNvSpPr txBox="1"/>
          <p:nvPr>
            <p:ph idx="3" type="body"/>
          </p:nvPr>
        </p:nvSpPr>
        <p:spPr>
          <a:xfrm>
            <a:off x="366750" y="3648575"/>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814" name="Google Shape;814;p84"/>
          <p:cNvSpPr txBox="1"/>
          <p:nvPr>
            <p:ph idx="4" type="body"/>
          </p:nvPr>
        </p:nvSpPr>
        <p:spPr>
          <a:xfrm>
            <a:off x="4938750" y="3648575"/>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815" name="Google Shape;815;p84"/>
          <p:cNvSpPr txBox="1"/>
          <p:nvPr>
            <p:ph type="title"/>
          </p:nvPr>
        </p:nvSpPr>
        <p:spPr>
          <a:xfrm>
            <a:off x="366750" y="450025"/>
            <a:ext cx="8184600" cy="7581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816" name="Google Shape;816;p84"/>
          <p:cNvSpPr txBox="1"/>
          <p:nvPr>
            <p:ph idx="5" type="subTitle"/>
          </p:nvPr>
        </p:nvSpPr>
        <p:spPr>
          <a:xfrm>
            <a:off x="366763" y="1277907"/>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817" name="Google Shape;817;p84"/>
          <p:cNvSpPr txBox="1"/>
          <p:nvPr>
            <p:ph idx="6" type="subTitle"/>
          </p:nvPr>
        </p:nvSpPr>
        <p:spPr>
          <a:xfrm>
            <a:off x="4938738" y="1277907"/>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818" name="Google Shape;818;p84"/>
          <p:cNvSpPr txBox="1"/>
          <p:nvPr>
            <p:ph idx="7" type="subTitle"/>
          </p:nvPr>
        </p:nvSpPr>
        <p:spPr>
          <a:xfrm>
            <a:off x="4938761" y="3167363"/>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819" name="Google Shape;819;p84"/>
          <p:cNvSpPr txBox="1"/>
          <p:nvPr>
            <p:ph idx="8" type="subTitle"/>
          </p:nvPr>
        </p:nvSpPr>
        <p:spPr>
          <a:xfrm>
            <a:off x="366750" y="3167363"/>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image">
  <p:cSld name="TITLE_ONLY_1_1">
    <p:spTree>
      <p:nvGrpSpPr>
        <p:cNvPr id="820" name="Shape 820"/>
        <p:cNvGrpSpPr/>
        <p:nvPr/>
      </p:nvGrpSpPr>
      <p:grpSpPr>
        <a:xfrm>
          <a:off x="0" y="0"/>
          <a:ext cx="0" cy="0"/>
          <a:chOff x="0" y="0"/>
          <a:chExt cx="0" cy="0"/>
        </a:xfrm>
      </p:grpSpPr>
      <p:sp>
        <p:nvSpPr>
          <p:cNvPr id="821" name="Google Shape;821;p8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822" name="Google Shape;822;p8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823" name="Google Shape;823;p85"/>
          <p:cNvSpPr/>
          <p:nvPr>
            <p:ph idx="2" type="pic"/>
          </p:nvPr>
        </p:nvSpPr>
        <p:spPr>
          <a:xfrm>
            <a:off x="311700" y="1170425"/>
            <a:ext cx="8520600" cy="3492900"/>
          </a:xfrm>
          <a:prstGeom prst="rect">
            <a:avLst/>
          </a:prstGeom>
          <a:noFill/>
          <a:ln>
            <a:noFill/>
          </a:ln>
        </p:spPr>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storyboards">
  <p:cSld name="CUSTOM_4_1">
    <p:spTree>
      <p:nvGrpSpPr>
        <p:cNvPr id="824" name="Shape 824"/>
        <p:cNvGrpSpPr/>
        <p:nvPr/>
      </p:nvGrpSpPr>
      <p:grpSpPr>
        <a:xfrm>
          <a:off x="0" y="0"/>
          <a:ext cx="0" cy="0"/>
          <a:chOff x="0" y="0"/>
          <a:chExt cx="0" cy="0"/>
        </a:xfrm>
      </p:grpSpPr>
      <p:sp>
        <p:nvSpPr>
          <p:cNvPr id="825" name="Google Shape;825;p86"/>
          <p:cNvSpPr txBox="1"/>
          <p:nvPr>
            <p:ph idx="1" type="body"/>
          </p:nvPr>
        </p:nvSpPr>
        <p:spPr>
          <a:xfrm>
            <a:off x="311700" y="4080225"/>
            <a:ext cx="4027500" cy="9261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826" name="Google Shape;826;p86"/>
          <p:cNvSpPr/>
          <p:nvPr>
            <p:ph idx="2" type="pic"/>
          </p:nvPr>
        </p:nvSpPr>
        <p:spPr>
          <a:xfrm>
            <a:off x="4804825" y="1133300"/>
            <a:ext cx="4027500" cy="2392800"/>
          </a:xfrm>
          <a:prstGeom prst="rect">
            <a:avLst/>
          </a:prstGeom>
          <a:noFill/>
          <a:ln>
            <a:noFill/>
          </a:ln>
        </p:spPr>
      </p:sp>
      <p:sp>
        <p:nvSpPr>
          <p:cNvPr id="827" name="Google Shape;827;p86"/>
          <p:cNvSpPr/>
          <p:nvPr>
            <p:ph idx="3" type="pic"/>
          </p:nvPr>
        </p:nvSpPr>
        <p:spPr>
          <a:xfrm>
            <a:off x="311725" y="1133300"/>
            <a:ext cx="4027500" cy="2392800"/>
          </a:xfrm>
          <a:prstGeom prst="rect">
            <a:avLst/>
          </a:prstGeom>
          <a:noFill/>
          <a:ln>
            <a:noFill/>
          </a:ln>
        </p:spPr>
      </p:sp>
      <p:sp>
        <p:nvSpPr>
          <p:cNvPr id="828" name="Google Shape;828;p86"/>
          <p:cNvSpPr txBox="1"/>
          <p:nvPr>
            <p:ph idx="4" type="body"/>
          </p:nvPr>
        </p:nvSpPr>
        <p:spPr>
          <a:xfrm>
            <a:off x="4804825" y="4080225"/>
            <a:ext cx="4027500" cy="9261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829" name="Google Shape;829;p8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830" name="Google Shape;830;p8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831" name="Google Shape;831;p86"/>
          <p:cNvSpPr txBox="1"/>
          <p:nvPr>
            <p:ph idx="5" type="subTitle"/>
          </p:nvPr>
        </p:nvSpPr>
        <p:spPr>
          <a:xfrm>
            <a:off x="311725" y="3582900"/>
            <a:ext cx="4027500" cy="4812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sp>
        <p:nvSpPr>
          <p:cNvPr id="832" name="Google Shape;832;p86"/>
          <p:cNvSpPr txBox="1"/>
          <p:nvPr>
            <p:ph idx="6" type="subTitle"/>
          </p:nvPr>
        </p:nvSpPr>
        <p:spPr>
          <a:xfrm>
            <a:off x="4804825" y="3582900"/>
            <a:ext cx="4027500" cy="4812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storyboards">
  <p:cSld name="CUSTOM_4_1_1">
    <p:spTree>
      <p:nvGrpSpPr>
        <p:cNvPr id="833" name="Shape 833"/>
        <p:cNvGrpSpPr/>
        <p:nvPr/>
      </p:nvGrpSpPr>
      <p:grpSpPr>
        <a:xfrm>
          <a:off x="0" y="0"/>
          <a:ext cx="0" cy="0"/>
          <a:chOff x="0" y="0"/>
          <a:chExt cx="0" cy="0"/>
        </a:xfrm>
      </p:grpSpPr>
      <p:sp>
        <p:nvSpPr>
          <p:cNvPr id="834" name="Google Shape;834;p87"/>
          <p:cNvSpPr txBox="1"/>
          <p:nvPr>
            <p:ph idx="1" type="body"/>
          </p:nvPr>
        </p:nvSpPr>
        <p:spPr>
          <a:xfrm>
            <a:off x="311700" y="3911700"/>
            <a:ext cx="2627100" cy="1018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835" name="Google Shape;835;p87"/>
          <p:cNvSpPr/>
          <p:nvPr>
            <p:ph idx="2" type="pic"/>
          </p:nvPr>
        </p:nvSpPr>
        <p:spPr>
          <a:xfrm>
            <a:off x="6205225" y="1128325"/>
            <a:ext cx="2627100" cy="2273100"/>
          </a:xfrm>
          <a:prstGeom prst="rect">
            <a:avLst/>
          </a:prstGeom>
          <a:noFill/>
          <a:ln>
            <a:noFill/>
          </a:ln>
        </p:spPr>
      </p:sp>
      <p:sp>
        <p:nvSpPr>
          <p:cNvPr id="836" name="Google Shape;836;p87"/>
          <p:cNvSpPr/>
          <p:nvPr>
            <p:ph idx="3" type="pic"/>
          </p:nvPr>
        </p:nvSpPr>
        <p:spPr>
          <a:xfrm>
            <a:off x="311725" y="1128325"/>
            <a:ext cx="2627100" cy="2273100"/>
          </a:xfrm>
          <a:prstGeom prst="rect">
            <a:avLst/>
          </a:prstGeom>
          <a:noFill/>
          <a:ln>
            <a:noFill/>
          </a:ln>
        </p:spPr>
      </p:sp>
      <p:sp>
        <p:nvSpPr>
          <p:cNvPr id="837" name="Google Shape;837;p87"/>
          <p:cNvSpPr txBox="1"/>
          <p:nvPr>
            <p:ph idx="4" type="body"/>
          </p:nvPr>
        </p:nvSpPr>
        <p:spPr>
          <a:xfrm>
            <a:off x="6205225" y="3911700"/>
            <a:ext cx="2627100" cy="1018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838" name="Google Shape;838;p87"/>
          <p:cNvSpPr/>
          <p:nvPr>
            <p:ph idx="5" type="pic"/>
          </p:nvPr>
        </p:nvSpPr>
        <p:spPr>
          <a:xfrm>
            <a:off x="3255250" y="1128325"/>
            <a:ext cx="2627100" cy="2273100"/>
          </a:xfrm>
          <a:prstGeom prst="rect">
            <a:avLst/>
          </a:prstGeom>
          <a:noFill/>
          <a:ln>
            <a:noFill/>
          </a:ln>
        </p:spPr>
      </p:sp>
      <p:sp>
        <p:nvSpPr>
          <p:cNvPr id="839" name="Google Shape;839;p87"/>
          <p:cNvSpPr txBox="1"/>
          <p:nvPr>
            <p:ph idx="6" type="body"/>
          </p:nvPr>
        </p:nvSpPr>
        <p:spPr>
          <a:xfrm>
            <a:off x="3255250" y="3911700"/>
            <a:ext cx="2627100" cy="1018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840" name="Google Shape;840;p8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841" name="Google Shape;841;p8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842" name="Google Shape;842;p87"/>
          <p:cNvSpPr txBox="1"/>
          <p:nvPr>
            <p:ph idx="7" type="subTitle"/>
          </p:nvPr>
        </p:nvSpPr>
        <p:spPr>
          <a:xfrm>
            <a:off x="311725"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sp>
        <p:nvSpPr>
          <p:cNvPr id="843" name="Google Shape;843;p87"/>
          <p:cNvSpPr txBox="1"/>
          <p:nvPr>
            <p:ph idx="8" type="subTitle"/>
          </p:nvPr>
        </p:nvSpPr>
        <p:spPr>
          <a:xfrm>
            <a:off x="6205225"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sp>
        <p:nvSpPr>
          <p:cNvPr id="844" name="Google Shape;844;p87"/>
          <p:cNvSpPr txBox="1"/>
          <p:nvPr>
            <p:ph idx="9" type="subTitle"/>
          </p:nvPr>
        </p:nvSpPr>
        <p:spPr>
          <a:xfrm>
            <a:off x="3255250"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only">
  <p:cSld name="CUSTOM_5_1">
    <p:spTree>
      <p:nvGrpSpPr>
        <p:cNvPr id="845" name="Shape 845"/>
        <p:cNvGrpSpPr/>
        <p:nvPr/>
      </p:nvGrpSpPr>
      <p:grpSpPr>
        <a:xfrm>
          <a:off x="0" y="0"/>
          <a:ext cx="0" cy="0"/>
          <a:chOff x="0" y="0"/>
          <a:chExt cx="0" cy="0"/>
        </a:xfrm>
      </p:grpSpPr>
      <p:sp>
        <p:nvSpPr>
          <p:cNvPr id="846" name="Google Shape;846;p88"/>
          <p:cNvSpPr/>
          <p:nvPr>
            <p:ph idx="2" type="pic"/>
          </p:nvPr>
        </p:nvSpPr>
        <p:spPr>
          <a:xfrm>
            <a:off x="311700" y="445025"/>
            <a:ext cx="8520600" cy="4218300"/>
          </a:xfrm>
          <a:prstGeom prst="rect">
            <a:avLst/>
          </a:prstGeom>
          <a:noFill/>
          <a:ln>
            <a:noFill/>
          </a:ln>
        </p:spPr>
      </p:sp>
      <p:sp>
        <p:nvSpPr>
          <p:cNvPr id="847" name="Google Shape;847;p8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grid">
  <p:cSld name="CUSTOM_6_1">
    <p:spTree>
      <p:nvGrpSpPr>
        <p:cNvPr id="848" name="Shape 848"/>
        <p:cNvGrpSpPr/>
        <p:nvPr/>
      </p:nvGrpSpPr>
      <p:grpSpPr>
        <a:xfrm>
          <a:off x="0" y="0"/>
          <a:ext cx="0" cy="0"/>
          <a:chOff x="0" y="0"/>
          <a:chExt cx="0" cy="0"/>
        </a:xfrm>
      </p:grpSpPr>
      <p:sp>
        <p:nvSpPr>
          <p:cNvPr id="849" name="Google Shape;849;p8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850" name="Google Shape;850;p89"/>
          <p:cNvSpPr/>
          <p:nvPr>
            <p:ph idx="2" type="pic"/>
          </p:nvPr>
        </p:nvSpPr>
        <p:spPr>
          <a:xfrm>
            <a:off x="3389600" y="118913"/>
            <a:ext cx="1643700" cy="1535100"/>
          </a:xfrm>
          <a:prstGeom prst="rect">
            <a:avLst/>
          </a:prstGeom>
          <a:noFill/>
          <a:ln>
            <a:noFill/>
          </a:ln>
        </p:spPr>
      </p:sp>
      <p:sp>
        <p:nvSpPr>
          <p:cNvPr id="851" name="Google Shape;851;p89"/>
          <p:cNvSpPr/>
          <p:nvPr>
            <p:ph idx="3" type="pic"/>
          </p:nvPr>
        </p:nvSpPr>
        <p:spPr>
          <a:xfrm>
            <a:off x="5195935" y="118913"/>
            <a:ext cx="1643700" cy="1535100"/>
          </a:xfrm>
          <a:prstGeom prst="rect">
            <a:avLst/>
          </a:prstGeom>
          <a:noFill/>
          <a:ln>
            <a:noFill/>
          </a:ln>
        </p:spPr>
      </p:sp>
      <p:sp>
        <p:nvSpPr>
          <p:cNvPr id="852" name="Google Shape;852;p89"/>
          <p:cNvSpPr/>
          <p:nvPr>
            <p:ph idx="4" type="pic"/>
          </p:nvPr>
        </p:nvSpPr>
        <p:spPr>
          <a:xfrm>
            <a:off x="7002270" y="118913"/>
            <a:ext cx="1643700" cy="1535100"/>
          </a:xfrm>
          <a:prstGeom prst="rect">
            <a:avLst/>
          </a:prstGeom>
          <a:noFill/>
          <a:ln>
            <a:noFill/>
          </a:ln>
        </p:spPr>
      </p:sp>
      <p:sp>
        <p:nvSpPr>
          <p:cNvPr id="853" name="Google Shape;853;p89"/>
          <p:cNvSpPr/>
          <p:nvPr>
            <p:ph idx="5" type="pic"/>
          </p:nvPr>
        </p:nvSpPr>
        <p:spPr>
          <a:xfrm>
            <a:off x="3389588" y="1804212"/>
            <a:ext cx="1643700" cy="1535100"/>
          </a:xfrm>
          <a:prstGeom prst="rect">
            <a:avLst/>
          </a:prstGeom>
          <a:noFill/>
          <a:ln>
            <a:noFill/>
          </a:ln>
        </p:spPr>
      </p:sp>
      <p:sp>
        <p:nvSpPr>
          <p:cNvPr id="854" name="Google Shape;854;p89"/>
          <p:cNvSpPr/>
          <p:nvPr>
            <p:ph idx="6" type="pic"/>
          </p:nvPr>
        </p:nvSpPr>
        <p:spPr>
          <a:xfrm>
            <a:off x="5195922" y="1804212"/>
            <a:ext cx="1643700" cy="1535100"/>
          </a:xfrm>
          <a:prstGeom prst="rect">
            <a:avLst/>
          </a:prstGeom>
          <a:noFill/>
          <a:ln>
            <a:noFill/>
          </a:ln>
        </p:spPr>
      </p:sp>
      <p:sp>
        <p:nvSpPr>
          <p:cNvPr id="855" name="Google Shape;855;p89"/>
          <p:cNvSpPr/>
          <p:nvPr>
            <p:ph idx="7" type="pic"/>
          </p:nvPr>
        </p:nvSpPr>
        <p:spPr>
          <a:xfrm>
            <a:off x="7002257" y="1804212"/>
            <a:ext cx="1643700" cy="1535100"/>
          </a:xfrm>
          <a:prstGeom prst="rect">
            <a:avLst/>
          </a:prstGeom>
          <a:noFill/>
          <a:ln>
            <a:noFill/>
          </a:ln>
        </p:spPr>
      </p:sp>
      <p:sp>
        <p:nvSpPr>
          <p:cNvPr id="856" name="Google Shape;856;p89"/>
          <p:cNvSpPr txBox="1"/>
          <p:nvPr>
            <p:ph type="title"/>
          </p:nvPr>
        </p:nvSpPr>
        <p:spPr>
          <a:xfrm>
            <a:off x="351550" y="445025"/>
            <a:ext cx="2596800" cy="1706400"/>
          </a:xfrm>
          <a:prstGeom prst="rect">
            <a:avLst/>
          </a:prstGeom>
        </p:spPr>
        <p:txBody>
          <a:bodyPr anchorCtr="0" anchor="t" bIns="91425" lIns="91425" spcFirstLastPara="1" rIns="91425" wrap="square" tIns="91425">
            <a:sp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857" name="Google Shape;857;p89"/>
          <p:cNvSpPr/>
          <p:nvPr>
            <p:ph idx="8" type="pic"/>
          </p:nvPr>
        </p:nvSpPr>
        <p:spPr>
          <a:xfrm>
            <a:off x="3389588" y="3489487"/>
            <a:ext cx="1643700" cy="1535100"/>
          </a:xfrm>
          <a:prstGeom prst="rect">
            <a:avLst/>
          </a:prstGeom>
          <a:noFill/>
          <a:ln>
            <a:noFill/>
          </a:ln>
        </p:spPr>
      </p:sp>
      <p:sp>
        <p:nvSpPr>
          <p:cNvPr id="858" name="Google Shape;858;p89"/>
          <p:cNvSpPr/>
          <p:nvPr>
            <p:ph idx="9" type="pic"/>
          </p:nvPr>
        </p:nvSpPr>
        <p:spPr>
          <a:xfrm>
            <a:off x="5195922" y="3489487"/>
            <a:ext cx="1643700" cy="1535100"/>
          </a:xfrm>
          <a:prstGeom prst="rect">
            <a:avLst/>
          </a:prstGeom>
          <a:noFill/>
          <a:ln>
            <a:noFill/>
          </a:ln>
        </p:spPr>
      </p:sp>
      <p:sp>
        <p:nvSpPr>
          <p:cNvPr id="859" name="Google Shape;859;p89"/>
          <p:cNvSpPr/>
          <p:nvPr>
            <p:ph idx="13" type="pic"/>
          </p:nvPr>
        </p:nvSpPr>
        <p:spPr>
          <a:xfrm>
            <a:off x="7002257" y="3489487"/>
            <a:ext cx="1643700" cy="1535100"/>
          </a:xfrm>
          <a:prstGeom prst="rect">
            <a:avLst/>
          </a:prstGeom>
          <a:noFill/>
          <a:ln>
            <a:noFill/>
          </a:ln>
        </p:spPr>
      </p:sp>
    </p:spTree>
  </p:cSld>
  <p:clrMapOvr>
    <a:masterClrMapping/>
  </p:clrMapOvr>
  <p:extLst>
    <p:ext uri="{DCECCB84-F9BA-43D5-87BE-67443E8EF086}">
      <p15:sldGuideLst>
        <p15:guide id="1" pos="5564">
          <p15:clr>
            <a:srgbClr val="E46962"/>
          </p15:clr>
        </p15:guide>
      </p15:sldGuideLst>
    </p:ext>
  </p:extLst>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_1">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spcBef>
                <a:spcPts val="0"/>
              </a:spcBef>
              <a:spcAft>
                <a:spcPts val="0"/>
              </a:spcAft>
              <a:buSzPts val="14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40" Type="http://schemas.openxmlformats.org/officeDocument/2006/relationships/theme" Target="../theme/theme2.xml"/><Relationship Id="rId1" Type="http://schemas.openxmlformats.org/officeDocument/2006/relationships/slideLayout" Target="../slideLayouts/slideLayout49.xml"/><Relationship Id="rId2" Type="http://schemas.openxmlformats.org/officeDocument/2006/relationships/slideLayout" Target="../slideLayouts/slideLayout50.xml"/><Relationship Id="rId3" Type="http://schemas.openxmlformats.org/officeDocument/2006/relationships/slideLayout" Target="../slideLayouts/slideLayout51.xml"/><Relationship Id="rId4" Type="http://schemas.openxmlformats.org/officeDocument/2006/relationships/slideLayout" Target="../slideLayouts/slideLayout52.xml"/><Relationship Id="rId9" Type="http://schemas.openxmlformats.org/officeDocument/2006/relationships/slideLayout" Target="../slideLayouts/slideLayout57.xml"/><Relationship Id="rId5" Type="http://schemas.openxmlformats.org/officeDocument/2006/relationships/slideLayout" Target="../slideLayouts/slideLayout53.xml"/><Relationship Id="rId6" Type="http://schemas.openxmlformats.org/officeDocument/2006/relationships/slideLayout" Target="../slideLayouts/slideLayout54.xml"/><Relationship Id="rId7" Type="http://schemas.openxmlformats.org/officeDocument/2006/relationships/slideLayout" Target="../slideLayouts/slideLayout55.xml"/><Relationship Id="rId8" Type="http://schemas.openxmlformats.org/officeDocument/2006/relationships/slideLayout" Target="../slideLayouts/slideLayout56.xml"/><Relationship Id="rId31" Type="http://schemas.openxmlformats.org/officeDocument/2006/relationships/slideLayout" Target="../slideLayouts/slideLayout79.xml"/><Relationship Id="rId30" Type="http://schemas.openxmlformats.org/officeDocument/2006/relationships/slideLayout" Target="../slideLayouts/slideLayout78.xml"/><Relationship Id="rId33" Type="http://schemas.openxmlformats.org/officeDocument/2006/relationships/slideLayout" Target="../slideLayouts/slideLayout81.xml"/><Relationship Id="rId32" Type="http://schemas.openxmlformats.org/officeDocument/2006/relationships/slideLayout" Target="../slideLayouts/slideLayout80.xml"/><Relationship Id="rId35" Type="http://schemas.openxmlformats.org/officeDocument/2006/relationships/slideLayout" Target="../slideLayouts/slideLayout83.xml"/><Relationship Id="rId34" Type="http://schemas.openxmlformats.org/officeDocument/2006/relationships/slideLayout" Target="../slideLayouts/slideLayout82.xml"/><Relationship Id="rId37" Type="http://schemas.openxmlformats.org/officeDocument/2006/relationships/slideLayout" Target="../slideLayouts/slideLayout85.xml"/><Relationship Id="rId36" Type="http://schemas.openxmlformats.org/officeDocument/2006/relationships/slideLayout" Target="../slideLayouts/slideLayout84.xml"/><Relationship Id="rId39" Type="http://schemas.openxmlformats.org/officeDocument/2006/relationships/slideLayout" Target="../slideLayouts/slideLayout87.xml"/><Relationship Id="rId38" Type="http://schemas.openxmlformats.org/officeDocument/2006/relationships/slideLayout" Target="../slideLayouts/slideLayout86.xml"/><Relationship Id="rId20" Type="http://schemas.openxmlformats.org/officeDocument/2006/relationships/slideLayout" Target="../slideLayouts/slideLayout68.xml"/><Relationship Id="rId22" Type="http://schemas.openxmlformats.org/officeDocument/2006/relationships/slideLayout" Target="../slideLayouts/slideLayout70.xml"/><Relationship Id="rId21" Type="http://schemas.openxmlformats.org/officeDocument/2006/relationships/slideLayout" Target="../slideLayouts/slideLayout69.xml"/><Relationship Id="rId24" Type="http://schemas.openxmlformats.org/officeDocument/2006/relationships/slideLayout" Target="../slideLayouts/slideLayout72.xml"/><Relationship Id="rId23" Type="http://schemas.openxmlformats.org/officeDocument/2006/relationships/slideLayout" Target="../slideLayouts/slideLayout71.xml"/><Relationship Id="rId26" Type="http://schemas.openxmlformats.org/officeDocument/2006/relationships/slideLayout" Target="../slideLayouts/slideLayout74.xml"/><Relationship Id="rId25" Type="http://schemas.openxmlformats.org/officeDocument/2006/relationships/slideLayout" Target="../slideLayouts/slideLayout73.xml"/><Relationship Id="rId28" Type="http://schemas.openxmlformats.org/officeDocument/2006/relationships/slideLayout" Target="../slideLayouts/slideLayout76.xml"/><Relationship Id="rId27" Type="http://schemas.openxmlformats.org/officeDocument/2006/relationships/slideLayout" Target="../slideLayouts/slideLayout75.xml"/><Relationship Id="rId29" Type="http://schemas.openxmlformats.org/officeDocument/2006/relationships/slideLayout" Target="../slideLayouts/slideLayout77.xml"/><Relationship Id="rId11" Type="http://schemas.openxmlformats.org/officeDocument/2006/relationships/slideLayout" Target="../slideLayouts/slideLayout59.xml"/><Relationship Id="rId10" Type="http://schemas.openxmlformats.org/officeDocument/2006/relationships/slideLayout" Target="../slideLayouts/slideLayout58.xml"/><Relationship Id="rId13" Type="http://schemas.openxmlformats.org/officeDocument/2006/relationships/slideLayout" Target="../slideLayouts/slideLayout61.xml"/><Relationship Id="rId12" Type="http://schemas.openxmlformats.org/officeDocument/2006/relationships/slideLayout" Target="../slideLayouts/slideLayout60.xml"/><Relationship Id="rId15" Type="http://schemas.openxmlformats.org/officeDocument/2006/relationships/slideLayout" Target="../slideLayouts/slideLayout63.xml"/><Relationship Id="rId14" Type="http://schemas.openxmlformats.org/officeDocument/2006/relationships/slideLayout" Target="../slideLayouts/slideLayout62.xml"/><Relationship Id="rId17" Type="http://schemas.openxmlformats.org/officeDocument/2006/relationships/slideLayout" Target="../slideLayouts/slideLayout65.xml"/><Relationship Id="rId16" Type="http://schemas.openxmlformats.org/officeDocument/2006/relationships/slideLayout" Target="../slideLayouts/slideLayout64.xml"/><Relationship Id="rId19" Type="http://schemas.openxmlformats.org/officeDocument/2006/relationships/slideLayout" Target="../slideLayouts/slideLayout67.xml"/><Relationship Id="rId18" Type="http://schemas.openxmlformats.org/officeDocument/2006/relationships/slideLayout" Target="../slideLayouts/slideLayout6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229050" y="0"/>
            <a:ext cx="8685900" cy="20199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5600"/>
              <a:buFont typeface="Libre Baskerville"/>
              <a:buNone/>
              <a:defRPr sz="5600">
                <a:solidFill>
                  <a:schemeClr val="dk1"/>
                </a:solidFill>
                <a:latin typeface="Libre Baskerville"/>
                <a:ea typeface="Libre Baskerville"/>
                <a:cs typeface="Libre Baskerville"/>
                <a:sym typeface="Libre Baskerville"/>
              </a:defRPr>
            </a:lvl1pPr>
            <a:lvl2pPr lvl="1">
              <a:spcBef>
                <a:spcPts val="0"/>
              </a:spcBef>
              <a:spcAft>
                <a:spcPts val="0"/>
              </a:spcAft>
              <a:buSzPts val="1400"/>
              <a:buFont typeface="Libre Baskerville"/>
              <a:buNone/>
              <a:defRPr>
                <a:latin typeface="Libre Baskerville"/>
                <a:ea typeface="Libre Baskerville"/>
                <a:cs typeface="Libre Baskerville"/>
                <a:sym typeface="Libre Baskerville"/>
              </a:defRPr>
            </a:lvl2pPr>
            <a:lvl3pPr lvl="2">
              <a:spcBef>
                <a:spcPts val="0"/>
              </a:spcBef>
              <a:spcAft>
                <a:spcPts val="0"/>
              </a:spcAft>
              <a:buSzPts val="1400"/>
              <a:buFont typeface="Libre Baskerville"/>
              <a:buNone/>
              <a:defRPr>
                <a:latin typeface="Libre Baskerville"/>
                <a:ea typeface="Libre Baskerville"/>
                <a:cs typeface="Libre Baskerville"/>
                <a:sym typeface="Libre Baskerville"/>
              </a:defRPr>
            </a:lvl3pPr>
            <a:lvl4pPr lvl="3">
              <a:spcBef>
                <a:spcPts val="0"/>
              </a:spcBef>
              <a:spcAft>
                <a:spcPts val="0"/>
              </a:spcAft>
              <a:buSzPts val="1400"/>
              <a:buFont typeface="Libre Baskerville"/>
              <a:buNone/>
              <a:defRPr>
                <a:latin typeface="Libre Baskerville"/>
                <a:ea typeface="Libre Baskerville"/>
                <a:cs typeface="Libre Baskerville"/>
                <a:sym typeface="Libre Baskerville"/>
              </a:defRPr>
            </a:lvl4pPr>
            <a:lvl5pPr lvl="4">
              <a:spcBef>
                <a:spcPts val="0"/>
              </a:spcBef>
              <a:spcAft>
                <a:spcPts val="0"/>
              </a:spcAft>
              <a:buSzPts val="1400"/>
              <a:buFont typeface="Libre Baskerville"/>
              <a:buNone/>
              <a:defRPr>
                <a:latin typeface="Libre Baskerville"/>
                <a:ea typeface="Libre Baskerville"/>
                <a:cs typeface="Libre Baskerville"/>
                <a:sym typeface="Libre Baskerville"/>
              </a:defRPr>
            </a:lvl5pPr>
            <a:lvl6pPr lvl="5">
              <a:spcBef>
                <a:spcPts val="0"/>
              </a:spcBef>
              <a:spcAft>
                <a:spcPts val="0"/>
              </a:spcAft>
              <a:buSzPts val="1400"/>
              <a:buFont typeface="Libre Baskerville"/>
              <a:buNone/>
              <a:defRPr>
                <a:latin typeface="Libre Baskerville"/>
                <a:ea typeface="Libre Baskerville"/>
                <a:cs typeface="Libre Baskerville"/>
                <a:sym typeface="Libre Baskerville"/>
              </a:defRPr>
            </a:lvl6pPr>
            <a:lvl7pPr lvl="6">
              <a:spcBef>
                <a:spcPts val="0"/>
              </a:spcBef>
              <a:spcAft>
                <a:spcPts val="0"/>
              </a:spcAft>
              <a:buSzPts val="1400"/>
              <a:buFont typeface="Libre Baskerville"/>
              <a:buNone/>
              <a:defRPr>
                <a:latin typeface="Libre Baskerville"/>
                <a:ea typeface="Libre Baskerville"/>
                <a:cs typeface="Libre Baskerville"/>
                <a:sym typeface="Libre Baskerville"/>
              </a:defRPr>
            </a:lvl7pPr>
            <a:lvl8pPr lvl="7">
              <a:spcBef>
                <a:spcPts val="0"/>
              </a:spcBef>
              <a:spcAft>
                <a:spcPts val="0"/>
              </a:spcAft>
              <a:buSzPts val="1400"/>
              <a:buFont typeface="Libre Baskerville"/>
              <a:buNone/>
              <a:defRPr>
                <a:latin typeface="Libre Baskerville"/>
                <a:ea typeface="Libre Baskerville"/>
                <a:cs typeface="Libre Baskerville"/>
                <a:sym typeface="Libre Baskerville"/>
              </a:defRPr>
            </a:lvl8pPr>
            <a:lvl9pPr lvl="8">
              <a:spcBef>
                <a:spcPts val="0"/>
              </a:spcBef>
              <a:spcAft>
                <a:spcPts val="0"/>
              </a:spcAft>
              <a:buSzPts val="1400"/>
              <a:buFont typeface="Libre Baskerville"/>
              <a:buNone/>
              <a:defRPr>
                <a:latin typeface="Libre Baskerville"/>
                <a:ea typeface="Libre Baskerville"/>
                <a:cs typeface="Libre Baskerville"/>
                <a:sym typeface="Libre Baskerville"/>
              </a:defRPr>
            </a:lvl9pPr>
          </a:lstStyle>
          <a:p/>
        </p:txBody>
      </p:sp>
      <p:sp>
        <p:nvSpPr>
          <p:cNvPr id="7" name="Google Shape;7;p1"/>
          <p:cNvSpPr txBox="1"/>
          <p:nvPr>
            <p:ph idx="1" type="body"/>
          </p:nvPr>
        </p:nvSpPr>
        <p:spPr>
          <a:xfrm>
            <a:off x="280800" y="2705300"/>
            <a:ext cx="3906900" cy="19314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1pPr>
            <a:lvl2pPr indent="-317500" lvl="1" marL="914400">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2pPr>
            <a:lvl3pPr indent="-317500" lvl="2" marL="1371600">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3pPr>
            <a:lvl4pPr indent="-317500" lvl="3" marL="1828800">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4pPr>
            <a:lvl5pPr indent="-317500" lvl="4" marL="2286000">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5pPr>
            <a:lvl6pPr indent="-317500" lvl="5" marL="2743200">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6pPr>
            <a:lvl7pPr indent="-317500" lvl="6" marL="3200400">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7pPr>
            <a:lvl8pPr indent="-317500" lvl="7" marL="3657600">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8pPr>
            <a:lvl9pPr indent="-317500" lvl="8" marL="4114800">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9pPr>
          </a:lstStyle>
          <a:p/>
        </p:txBody>
      </p:sp>
      <p:sp>
        <p:nvSpPr>
          <p:cNvPr id="8" name="Google Shape;8;p1"/>
          <p:cNvSpPr txBox="1"/>
          <p:nvPr>
            <p:ph idx="12" type="sldNum"/>
          </p:nvPr>
        </p:nvSpPr>
        <p:spPr>
          <a:xfrm>
            <a:off x="8653375" y="4829350"/>
            <a:ext cx="490500" cy="311700"/>
          </a:xfrm>
          <a:prstGeom prst="rect">
            <a:avLst/>
          </a:prstGeom>
          <a:noFill/>
          <a:ln>
            <a:noFill/>
          </a:ln>
        </p:spPr>
        <p:txBody>
          <a:bodyPr anchorCtr="0" anchor="t" bIns="91425" lIns="91425" spcFirstLastPara="1" rIns="91425" wrap="square" tIns="91425">
            <a:noAutofit/>
          </a:bodyPr>
          <a:lstStyle>
            <a:lvl1pPr lvl="0" rtl="0" algn="ctr">
              <a:buNone/>
              <a:defRPr b="1" sz="800">
                <a:solidFill>
                  <a:schemeClr val="lt1"/>
                </a:solidFill>
                <a:latin typeface="Roboto"/>
                <a:ea typeface="Roboto"/>
                <a:cs typeface="Roboto"/>
                <a:sym typeface="Roboto"/>
              </a:defRPr>
            </a:lvl1pPr>
            <a:lvl2pPr lvl="1" rtl="0" algn="ctr">
              <a:buNone/>
              <a:defRPr b="1" sz="800">
                <a:solidFill>
                  <a:schemeClr val="lt1"/>
                </a:solidFill>
                <a:latin typeface="Roboto"/>
                <a:ea typeface="Roboto"/>
                <a:cs typeface="Roboto"/>
                <a:sym typeface="Roboto"/>
              </a:defRPr>
            </a:lvl2pPr>
            <a:lvl3pPr lvl="2" rtl="0" algn="ctr">
              <a:buNone/>
              <a:defRPr b="1" sz="800">
                <a:solidFill>
                  <a:schemeClr val="lt1"/>
                </a:solidFill>
                <a:latin typeface="Roboto"/>
                <a:ea typeface="Roboto"/>
                <a:cs typeface="Roboto"/>
                <a:sym typeface="Roboto"/>
              </a:defRPr>
            </a:lvl3pPr>
            <a:lvl4pPr lvl="3" rtl="0" algn="ctr">
              <a:buNone/>
              <a:defRPr b="1" sz="800">
                <a:solidFill>
                  <a:schemeClr val="lt1"/>
                </a:solidFill>
                <a:latin typeface="Roboto"/>
                <a:ea typeface="Roboto"/>
                <a:cs typeface="Roboto"/>
                <a:sym typeface="Roboto"/>
              </a:defRPr>
            </a:lvl4pPr>
            <a:lvl5pPr lvl="4" rtl="0" algn="ctr">
              <a:buNone/>
              <a:defRPr b="1" sz="800">
                <a:solidFill>
                  <a:schemeClr val="lt1"/>
                </a:solidFill>
                <a:latin typeface="Roboto"/>
                <a:ea typeface="Roboto"/>
                <a:cs typeface="Roboto"/>
                <a:sym typeface="Roboto"/>
              </a:defRPr>
            </a:lvl5pPr>
            <a:lvl6pPr lvl="5" rtl="0" algn="ctr">
              <a:buNone/>
              <a:defRPr b="1" sz="800">
                <a:solidFill>
                  <a:schemeClr val="lt1"/>
                </a:solidFill>
                <a:latin typeface="Roboto"/>
                <a:ea typeface="Roboto"/>
                <a:cs typeface="Roboto"/>
                <a:sym typeface="Roboto"/>
              </a:defRPr>
            </a:lvl6pPr>
            <a:lvl7pPr lvl="6" rtl="0" algn="ctr">
              <a:buNone/>
              <a:defRPr b="1" sz="800">
                <a:solidFill>
                  <a:schemeClr val="lt1"/>
                </a:solidFill>
                <a:latin typeface="Roboto"/>
                <a:ea typeface="Roboto"/>
                <a:cs typeface="Roboto"/>
                <a:sym typeface="Roboto"/>
              </a:defRPr>
            </a:lvl7pPr>
            <a:lvl8pPr lvl="7" rtl="0" algn="ctr">
              <a:buNone/>
              <a:defRPr b="1" sz="800">
                <a:solidFill>
                  <a:schemeClr val="lt1"/>
                </a:solidFill>
                <a:latin typeface="Roboto"/>
                <a:ea typeface="Roboto"/>
                <a:cs typeface="Roboto"/>
                <a:sym typeface="Roboto"/>
              </a:defRPr>
            </a:lvl8pPr>
            <a:lvl9pPr lvl="8" rtl="0" algn="ctr">
              <a:buNone/>
              <a:defRPr b="1" sz="800">
                <a:solidFill>
                  <a:schemeClr val="lt1"/>
                </a:solidFill>
                <a:latin typeface="Roboto"/>
                <a:ea typeface="Roboto"/>
                <a:cs typeface="Roboto"/>
                <a:sym typeface="Roboto"/>
              </a:defRPr>
            </a:lvl9pPr>
          </a:lstStyle>
          <a:p>
            <a:pPr indent="0" lvl="0" marL="0" rtl="0" algn="ct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79">
          <p15:clr>
            <a:srgbClr val="E46962"/>
          </p15:clr>
        </p15:guide>
        <p15:guide id="2" pos="158">
          <p15:clr>
            <a:srgbClr val="E46962"/>
          </p15:clr>
        </p15:guide>
        <p15:guide id="3" orient="horz" pos="79">
          <p15:clr>
            <a:srgbClr val="E46962"/>
          </p15:clr>
        </p15:guide>
        <p15:guide id="4" pos="581">
          <p15:clr>
            <a:srgbClr val="E46962"/>
          </p15:clr>
        </p15:guide>
        <p15:guide id="5" pos="660">
          <p15:clr>
            <a:srgbClr val="E46962"/>
          </p15:clr>
        </p15:guide>
        <p15:guide id="6" pos="1083">
          <p15:clr>
            <a:srgbClr val="E46962"/>
          </p15:clr>
        </p15:guide>
        <p15:guide id="7" pos="1163">
          <p15:clr>
            <a:srgbClr val="E46962"/>
          </p15:clr>
        </p15:guide>
        <p15:guide id="8" pos="1585">
          <p15:clr>
            <a:srgbClr val="E46962"/>
          </p15:clr>
        </p15:guide>
        <p15:guide id="9" pos="1665">
          <p15:clr>
            <a:srgbClr val="E46962"/>
          </p15:clr>
        </p15:guide>
        <p15:guide id="10" pos="2088">
          <p15:clr>
            <a:srgbClr val="E46962"/>
          </p15:clr>
        </p15:guide>
        <p15:guide id="11" pos="2167">
          <p15:clr>
            <a:srgbClr val="E46962"/>
          </p15:clr>
        </p15:guide>
        <p15:guide id="12" pos="2590">
          <p15:clr>
            <a:srgbClr val="E46962"/>
          </p15:clr>
        </p15:guide>
        <p15:guide id="13" pos="2669">
          <p15:clr>
            <a:srgbClr val="E46962"/>
          </p15:clr>
        </p15:guide>
        <p15:guide id="14" pos="3092">
          <p15:clr>
            <a:srgbClr val="E46962"/>
          </p15:clr>
        </p15:guide>
        <p15:guide id="15" pos="3171">
          <p15:clr>
            <a:srgbClr val="E46962"/>
          </p15:clr>
        </p15:guide>
        <p15:guide id="16" pos="3594">
          <p15:clr>
            <a:srgbClr val="E46962"/>
          </p15:clr>
        </p15:guide>
        <p15:guide id="17" pos="3673">
          <p15:clr>
            <a:srgbClr val="E46962"/>
          </p15:clr>
        </p15:guide>
        <p15:guide id="18" pos="4096">
          <p15:clr>
            <a:srgbClr val="E46962"/>
          </p15:clr>
        </p15:guide>
        <p15:guide id="19" pos="4175">
          <p15:clr>
            <a:srgbClr val="E46962"/>
          </p15:clr>
        </p15:guide>
        <p15:guide id="20" pos="4598">
          <p15:clr>
            <a:srgbClr val="E46962"/>
          </p15:clr>
        </p15:guide>
        <p15:guide id="21" pos="4677">
          <p15:clr>
            <a:srgbClr val="E46962"/>
          </p15:clr>
        </p15:guide>
        <p15:guide id="22" pos="5100">
          <p15:clr>
            <a:srgbClr val="E46962"/>
          </p15:clr>
        </p15:guide>
        <p15:guide id="23" pos="5179">
          <p15:clr>
            <a:srgbClr val="E46962"/>
          </p15:clr>
        </p15:guide>
        <p15:guide id="24" pos="5602">
          <p15:clr>
            <a:srgbClr val="E46962"/>
          </p15:clr>
        </p15:guide>
        <p15:guide id="25" pos="5681">
          <p15:clr>
            <a:srgbClr val="E46962"/>
          </p15:clr>
        </p15:guide>
        <p15:guide id="26" orient="horz" pos="2961">
          <p15:clr>
            <a:srgbClr val="E46962"/>
          </p15:clr>
        </p15:guide>
      </p15:sldGuideLst>
    </p:ext>
  </p:extLst>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30" name="Shape 530"/>
        <p:cNvGrpSpPr/>
        <p:nvPr/>
      </p:nvGrpSpPr>
      <p:grpSpPr>
        <a:xfrm>
          <a:off x="0" y="0"/>
          <a:ext cx="0" cy="0"/>
          <a:chOff x="0" y="0"/>
          <a:chExt cx="0" cy="0"/>
        </a:xfrm>
      </p:grpSpPr>
      <p:sp>
        <p:nvSpPr>
          <p:cNvPr id="531" name="Google Shape;531;p5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532" name="Google Shape;532;p50"/>
          <p:cNvSpPr txBox="1"/>
          <p:nvPr>
            <p:ph type="title"/>
          </p:nvPr>
        </p:nvSpPr>
        <p:spPr>
          <a:xfrm>
            <a:off x="308925" y="278025"/>
            <a:ext cx="4448400" cy="29655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2"/>
              </a:buClr>
              <a:buSzPts val="4200"/>
              <a:buFont typeface="Inter"/>
              <a:buNone/>
              <a:defRPr b="1" sz="4200">
                <a:solidFill>
                  <a:schemeClr val="dk2"/>
                </a:solidFill>
                <a:latin typeface="Inter"/>
                <a:ea typeface="Inter"/>
                <a:cs typeface="Inter"/>
                <a:sym typeface="Inter"/>
              </a:defRPr>
            </a:lvl1pPr>
            <a:lvl2pPr lvl="1">
              <a:spcBef>
                <a:spcPts val="0"/>
              </a:spcBef>
              <a:spcAft>
                <a:spcPts val="0"/>
              </a:spcAft>
              <a:buClr>
                <a:schemeClr val="dk2"/>
              </a:buClr>
              <a:buSzPts val="4200"/>
              <a:buFont typeface="Inter"/>
              <a:buNone/>
              <a:defRPr sz="4200">
                <a:solidFill>
                  <a:schemeClr val="dk2"/>
                </a:solidFill>
                <a:latin typeface="Inter"/>
                <a:ea typeface="Inter"/>
                <a:cs typeface="Inter"/>
                <a:sym typeface="Inter"/>
              </a:defRPr>
            </a:lvl2pPr>
            <a:lvl3pPr lvl="2">
              <a:spcBef>
                <a:spcPts val="0"/>
              </a:spcBef>
              <a:spcAft>
                <a:spcPts val="0"/>
              </a:spcAft>
              <a:buClr>
                <a:schemeClr val="dk2"/>
              </a:buClr>
              <a:buSzPts val="4200"/>
              <a:buFont typeface="Inter"/>
              <a:buNone/>
              <a:defRPr sz="4200">
                <a:solidFill>
                  <a:schemeClr val="dk2"/>
                </a:solidFill>
                <a:latin typeface="Inter"/>
                <a:ea typeface="Inter"/>
                <a:cs typeface="Inter"/>
                <a:sym typeface="Inter"/>
              </a:defRPr>
            </a:lvl3pPr>
            <a:lvl4pPr lvl="3">
              <a:spcBef>
                <a:spcPts val="0"/>
              </a:spcBef>
              <a:spcAft>
                <a:spcPts val="0"/>
              </a:spcAft>
              <a:buClr>
                <a:schemeClr val="dk2"/>
              </a:buClr>
              <a:buSzPts val="4200"/>
              <a:buFont typeface="Inter"/>
              <a:buNone/>
              <a:defRPr sz="4200">
                <a:solidFill>
                  <a:schemeClr val="dk2"/>
                </a:solidFill>
                <a:latin typeface="Inter"/>
                <a:ea typeface="Inter"/>
                <a:cs typeface="Inter"/>
                <a:sym typeface="Inter"/>
              </a:defRPr>
            </a:lvl4pPr>
            <a:lvl5pPr lvl="4">
              <a:spcBef>
                <a:spcPts val="0"/>
              </a:spcBef>
              <a:spcAft>
                <a:spcPts val="0"/>
              </a:spcAft>
              <a:buClr>
                <a:schemeClr val="dk2"/>
              </a:buClr>
              <a:buSzPts val="4200"/>
              <a:buFont typeface="Inter"/>
              <a:buNone/>
              <a:defRPr sz="4200">
                <a:solidFill>
                  <a:schemeClr val="dk2"/>
                </a:solidFill>
                <a:latin typeface="Inter"/>
                <a:ea typeface="Inter"/>
                <a:cs typeface="Inter"/>
                <a:sym typeface="Inter"/>
              </a:defRPr>
            </a:lvl5pPr>
            <a:lvl6pPr lvl="5">
              <a:spcBef>
                <a:spcPts val="0"/>
              </a:spcBef>
              <a:spcAft>
                <a:spcPts val="0"/>
              </a:spcAft>
              <a:buClr>
                <a:schemeClr val="dk2"/>
              </a:buClr>
              <a:buSzPts val="4200"/>
              <a:buFont typeface="Inter"/>
              <a:buNone/>
              <a:defRPr sz="4200">
                <a:solidFill>
                  <a:schemeClr val="dk2"/>
                </a:solidFill>
                <a:latin typeface="Inter"/>
                <a:ea typeface="Inter"/>
                <a:cs typeface="Inter"/>
                <a:sym typeface="Inter"/>
              </a:defRPr>
            </a:lvl6pPr>
            <a:lvl7pPr lvl="6">
              <a:spcBef>
                <a:spcPts val="0"/>
              </a:spcBef>
              <a:spcAft>
                <a:spcPts val="0"/>
              </a:spcAft>
              <a:buClr>
                <a:schemeClr val="dk2"/>
              </a:buClr>
              <a:buSzPts val="4200"/>
              <a:buFont typeface="Inter"/>
              <a:buNone/>
              <a:defRPr sz="4200">
                <a:solidFill>
                  <a:schemeClr val="dk2"/>
                </a:solidFill>
                <a:latin typeface="Inter"/>
                <a:ea typeface="Inter"/>
                <a:cs typeface="Inter"/>
                <a:sym typeface="Inter"/>
              </a:defRPr>
            </a:lvl7pPr>
            <a:lvl8pPr lvl="7">
              <a:spcBef>
                <a:spcPts val="0"/>
              </a:spcBef>
              <a:spcAft>
                <a:spcPts val="0"/>
              </a:spcAft>
              <a:buClr>
                <a:schemeClr val="dk2"/>
              </a:buClr>
              <a:buSzPts val="4200"/>
              <a:buFont typeface="Inter"/>
              <a:buNone/>
              <a:defRPr sz="4200">
                <a:solidFill>
                  <a:schemeClr val="dk2"/>
                </a:solidFill>
                <a:latin typeface="Inter"/>
                <a:ea typeface="Inter"/>
                <a:cs typeface="Inter"/>
                <a:sym typeface="Inter"/>
              </a:defRPr>
            </a:lvl8pPr>
            <a:lvl9pPr lvl="8">
              <a:spcBef>
                <a:spcPts val="0"/>
              </a:spcBef>
              <a:spcAft>
                <a:spcPts val="0"/>
              </a:spcAft>
              <a:buClr>
                <a:schemeClr val="dk2"/>
              </a:buClr>
              <a:buSzPts val="4200"/>
              <a:buFont typeface="Inter"/>
              <a:buNone/>
              <a:defRPr sz="4200">
                <a:solidFill>
                  <a:schemeClr val="dk2"/>
                </a:solidFill>
                <a:latin typeface="Inter"/>
                <a:ea typeface="Inter"/>
                <a:cs typeface="Inter"/>
                <a:sym typeface="Inter"/>
              </a:defRPr>
            </a:lvl9pPr>
          </a:lstStyle>
          <a:p/>
        </p:txBody>
      </p:sp>
      <p:sp>
        <p:nvSpPr>
          <p:cNvPr id="533" name="Google Shape;533;p50"/>
          <p:cNvSpPr txBox="1"/>
          <p:nvPr>
            <p:ph idx="1" type="body"/>
          </p:nvPr>
        </p:nvSpPr>
        <p:spPr>
          <a:xfrm>
            <a:off x="4613175" y="278025"/>
            <a:ext cx="2965500" cy="2965500"/>
          </a:xfrm>
          <a:prstGeom prst="rect">
            <a:avLst/>
          </a:prstGeom>
          <a:noFill/>
          <a:ln>
            <a:noFill/>
          </a:ln>
        </p:spPr>
        <p:txBody>
          <a:bodyPr anchorCtr="0" anchor="t" bIns="91425" lIns="91425" spcFirstLastPara="1" rIns="91425" wrap="square" tIns="91425">
            <a:noAutofit/>
          </a:bodyPr>
          <a:lstStyle>
            <a:lvl1pPr indent="-304800" lvl="0" marL="457200">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1pPr>
            <a:lvl2pPr indent="-304800" lvl="1" marL="914400">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2pPr>
            <a:lvl3pPr indent="-304800" lvl="2" marL="1371600">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3pPr>
            <a:lvl4pPr indent="-304800" lvl="3" marL="1828800">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4pPr>
            <a:lvl5pPr indent="-304800" lvl="4" marL="2286000">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5pPr>
            <a:lvl6pPr indent="-304800" lvl="5" marL="2743200">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6pPr>
            <a:lvl7pPr indent="-304800" lvl="6" marL="3200400">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7pPr>
            <a:lvl8pPr indent="-304800" lvl="7" marL="3657600">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8pPr>
            <a:lvl9pPr indent="-304800" lvl="8" marL="4114800">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9pPr>
          </a:lstStyle>
          <a:p/>
        </p:txBody>
      </p:sp>
    </p:spTree>
  </p:cSld>
  <p:clrMap accent1="accent1" accent2="accent2" accent3="accent3" accent4="accent4" accent5="accent5" accent6="accent6" bg1="lt1" bg2="dk2" tx1="dk1" tx2="lt2" folHlink="folHlink" hlink="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 id="2147483707" r:id="rId12"/>
    <p:sldLayoutId id="2147483708" r:id="rId13"/>
    <p:sldLayoutId id="2147483709" r:id="rId14"/>
    <p:sldLayoutId id="2147483710" r:id="rId15"/>
    <p:sldLayoutId id="2147483711" r:id="rId16"/>
    <p:sldLayoutId id="2147483712" r:id="rId17"/>
    <p:sldLayoutId id="2147483713" r:id="rId18"/>
    <p:sldLayoutId id="2147483714" r:id="rId19"/>
    <p:sldLayoutId id="2147483715" r:id="rId20"/>
    <p:sldLayoutId id="2147483716" r:id="rId21"/>
    <p:sldLayoutId id="2147483717" r:id="rId22"/>
    <p:sldLayoutId id="2147483718" r:id="rId23"/>
    <p:sldLayoutId id="2147483719" r:id="rId24"/>
    <p:sldLayoutId id="2147483720" r:id="rId25"/>
    <p:sldLayoutId id="2147483721" r:id="rId26"/>
    <p:sldLayoutId id="2147483722" r:id="rId27"/>
    <p:sldLayoutId id="2147483723" r:id="rId28"/>
    <p:sldLayoutId id="2147483724" r:id="rId29"/>
    <p:sldLayoutId id="2147483725" r:id="rId30"/>
    <p:sldLayoutId id="2147483726" r:id="rId31"/>
    <p:sldLayoutId id="2147483727" r:id="rId32"/>
    <p:sldLayoutId id="2147483728" r:id="rId33"/>
    <p:sldLayoutId id="2147483729" r:id="rId34"/>
    <p:sldLayoutId id="2147483730" r:id="rId35"/>
    <p:sldLayoutId id="2147483731" r:id="rId36"/>
    <p:sldLayoutId id="2147483732" r:id="rId37"/>
    <p:sldLayoutId id="2147483733" r:id="rId38"/>
    <p:sldLayoutId id="2147483734" r:id="rId3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xml"/><Relationship Id="rId3" Type="http://schemas.openxmlformats.org/officeDocument/2006/relationships/image" Target="../media/image1.jp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10.xml"/><Relationship Id="rId3"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11.xml"/><Relationship Id="rId3"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12.xml"/><Relationship Id="rId3"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13.xml"/><Relationship Id="rId3" Type="http://schemas.openxmlformats.org/officeDocument/2006/relationships/image" Target="../media/image6.png"/><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15.xml"/><Relationship Id="rId3" Type="http://schemas.openxmlformats.org/officeDocument/2006/relationships/image" Target="../media/image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16.xml"/><Relationship Id="rId3" Type="http://schemas.openxmlformats.org/officeDocument/2006/relationships/image" Target="../media/image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17.xml"/><Relationship Id="rId3" Type="http://schemas.openxmlformats.org/officeDocument/2006/relationships/image" Target="../media/image1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18.xml"/><Relationship Id="rId3" Type="http://schemas.openxmlformats.org/officeDocument/2006/relationships/image" Target="../media/image1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19.xml"/><Relationship Id="rId3"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20.xml"/><Relationship Id="rId3" Type="http://schemas.openxmlformats.org/officeDocument/2006/relationships/image" Target="../media/image1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21.xml"/><Relationship Id="rId3" Type="http://schemas.openxmlformats.org/officeDocument/2006/relationships/image" Target="../media/image1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2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8.xml"/><Relationship Id="rId3"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9.xml"/><Relationship Id="rId3"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3" name="Shape 863"/>
        <p:cNvGrpSpPr/>
        <p:nvPr/>
      </p:nvGrpSpPr>
      <p:grpSpPr>
        <a:xfrm>
          <a:off x="0" y="0"/>
          <a:ext cx="0" cy="0"/>
          <a:chOff x="0" y="0"/>
          <a:chExt cx="0" cy="0"/>
        </a:xfrm>
      </p:grpSpPr>
      <p:sp>
        <p:nvSpPr>
          <p:cNvPr id="864" name="Google Shape;864;p90"/>
          <p:cNvSpPr txBox="1"/>
          <p:nvPr>
            <p:ph type="title"/>
          </p:nvPr>
        </p:nvSpPr>
        <p:spPr>
          <a:xfrm>
            <a:off x="420875" y="1705500"/>
            <a:ext cx="4324800" cy="158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t>Cohort Analysis of Ironhack Payments Users</a:t>
            </a:r>
            <a:endParaRPr sz="3600"/>
          </a:p>
        </p:txBody>
      </p:sp>
      <p:sp>
        <p:nvSpPr>
          <p:cNvPr id="865" name="Google Shape;865;p90"/>
          <p:cNvSpPr txBox="1"/>
          <p:nvPr>
            <p:ph idx="2" type="title"/>
          </p:nvPr>
        </p:nvSpPr>
        <p:spPr>
          <a:xfrm>
            <a:off x="420875" y="3318690"/>
            <a:ext cx="4036500" cy="1150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Ironhack Data Science and Machine Learning Bootcamp</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 sz="1400"/>
              <a:t>Author: Ginosca Alejandro Dávila</a:t>
            </a:r>
            <a:endParaRPr sz="1400"/>
          </a:p>
          <a:p>
            <a:pPr indent="0" lvl="0" marL="0" rtl="0" algn="l">
              <a:spcBef>
                <a:spcPts val="0"/>
              </a:spcBef>
              <a:spcAft>
                <a:spcPts val="0"/>
              </a:spcAft>
              <a:buNone/>
            </a:pPr>
            <a:r>
              <a:rPr lang="en" sz="1400"/>
              <a:t>Date: December 13, 2024</a:t>
            </a:r>
            <a:endParaRPr sz="1400"/>
          </a:p>
        </p:txBody>
      </p:sp>
      <p:pic>
        <p:nvPicPr>
          <p:cNvPr descr="Abstract image of blue ribbons on a black background." id="866" name="Google Shape;866;p90"/>
          <p:cNvPicPr preferRelativeResize="0"/>
          <p:nvPr>
            <p:ph idx="3" type="pic"/>
          </p:nvPr>
        </p:nvPicPr>
        <p:blipFill rotWithShape="1">
          <a:blip r:embed="rId3">
            <a:alphaModFix/>
          </a:blip>
          <a:srcRect b="0" l="12943" r="32255" t="0"/>
          <a:stretch/>
        </p:blipFill>
        <p:spPr>
          <a:xfrm>
            <a:off x="5039775" y="196800"/>
            <a:ext cx="3905400" cy="4749900"/>
          </a:xfrm>
          <a:prstGeom prst="roundRect">
            <a:avLst>
              <a:gd fmla="val 16667" name="adj"/>
            </a:avLst>
          </a:prstGeom>
        </p:spPr>
      </p:pic>
      <p:sp>
        <p:nvSpPr>
          <p:cNvPr id="867" name="Google Shape;867;p90"/>
          <p:cNvSpPr/>
          <p:nvPr/>
        </p:nvSpPr>
        <p:spPr>
          <a:xfrm>
            <a:off x="560525" y="1083400"/>
            <a:ext cx="1962600" cy="4101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chemeClr val="lt1"/>
                </a:solidFill>
                <a:latin typeface="Inter ExtraBold"/>
                <a:ea typeface="Inter ExtraBold"/>
                <a:cs typeface="Inter ExtraBold"/>
                <a:sym typeface="Inter ExtraBold"/>
              </a:rPr>
              <a:t>Project 1</a:t>
            </a:r>
            <a:endParaRPr>
              <a:solidFill>
                <a:schemeClr val="lt1"/>
              </a:solidFill>
              <a:latin typeface="Inter ExtraBold"/>
              <a:ea typeface="Inter ExtraBold"/>
              <a:cs typeface="Inter ExtraBold"/>
              <a:sym typeface="Inter ExtraBold"/>
            </a:endParaRPr>
          </a:p>
        </p:txBody>
      </p:sp>
      <p:sp>
        <p:nvSpPr>
          <p:cNvPr id="868" name="Google Shape;868;p90"/>
          <p:cNvSpPr/>
          <p:nvPr/>
        </p:nvSpPr>
        <p:spPr>
          <a:xfrm>
            <a:off x="6252825" y="2366700"/>
            <a:ext cx="1479300" cy="4101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chemeClr val="accent1"/>
                </a:solidFill>
                <a:latin typeface="Inter ExtraBold"/>
                <a:ea typeface="Inter ExtraBold"/>
                <a:cs typeface="Inter ExtraBold"/>
                <a:sym typeface="Inter ExtraBold"/>
              </a:rPr>
              <a:t>LOGO HERE</a:t>
            </a:r>
            <a:endParaRPr>
              <a:solidFill>
                <a:schemeClr val="accent1"/>
              </a:solidFill>
              <a:latin typeface="Inter ExtraBold"/>
              <a:ea typeface="Inter ExtraBold"/>
              <a:cs typeface="Inter ExtraBold"/>
              <a:sym typeface="Inter ExtraBold"/>
            </a:endParaRPr>
          </a:p>
        </p:txBody>
      </p:sp>
      <p:pic>
        <p:nvPicPr>
          <p:cNvPr id="869" name="Google Shape;869;p90"/>
          <p:cNvPicPr preferRelativeResize="0"/>
          <p:nvPr/>
        </p:nvPicPr>
        <p:blipFill>
          <a:blip r:embed="rId4">
            <a:alphaModFix/>
          </a:blip>
          <a:stretch>
            <a:fillRect/>
          </a:stretch>
        </p:blipFill>
        <p:spPr>
          <a:xfrm>
            <a:off x="6218650" y="1875907"/>
            <a:ext cx="1479302" cy="1577917"/>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8" name="Shape 948"/>
        <p:cNvGrpSpPr/>
        <p:nvPr/>
      </p:nvGrpSpPr>
      <p:grpSpPr>
        <a:xfrm>
          <a:off x="0" y="0"/>
          <a:ext cx="0" cy="0"/>
          <a:chOff x="0" y="0"/>
          <a:chExt cx="0" cy="0"/>
        </a:xfrm>
      </p:grpSpPr>
      <p:sp>
        <p:nvSpPr>
          <p:cNvPr id="949" name="Google Shape;949;p99"/>
          <p:cNvSpPr txBox="1"/>
          <p:nvPr>
            <p:ph idx="2" type="body"/>
          </p:nvPr>
        </p:nvSpPr>
        <p:spPr>
          <a:xfrm>
            <a:off x="260250" y="1845675"/>
            <a:ext cx="3153000" cy="1878300"/>
          </a:xfrm>
          <a:prstGeom prst="rect">
            <a:avLst/>
          </a:prstGeom>
        </p:spPr>
        <p:txBody>
          <a:bodyPr anchorCtr="0" anchor="t" bIns="91425" lIns="91425" spcFirstLastPara="1" rIns="91425" wrap="square" tIns="91425">
            <a:noAutofit/>
          </a:bodyPr>
          <a:lstStyle/>
          <a:p>
            <a:pPr indent="-298450" lvl="0" marL="457200" rtl="0" algn="l">
              <a:lnSpc>
                <a:spcPct val="150000"/>
              </a:lnSpc>
              <a:spcBef>
                <a:spcPts val="1200"/>
              </a:spcBef>
              <a:spcAft>
                <a:spcPts val="0"/>
              </a:spcAft>
              <a:buClr>
                <a:srgbClr val="000000"/>
              </a:buClr>
              <a:buSzPts val="1100"/>
              <a:buFont typeface="Arial"/>
              <a:buChar char="●"/>
            </a:pPr>
            <a:r>
              <a:rPr lang="en"/>
              <a:t>Instant transfers introduced around July 2020</a:t>
            </a:r>
            <a:endParaRPr/>
          </a:p>
          <a:p>
            <a:pPr indent="-298450" lvl="0" marL="457200" rtl="0" algn="l">
              <a:lnSpc>
                <a:spcPct val="150000"/>
              </a:lnSpc>
              <a:spcBef>
                <a:spcPts val="0"/>
              </a:spcBef>
              <a:spcAft>
                <a:spcPts val="0"/>
              </a:spcAft>
              <a:buClr>
                <a:srgbClr val="000000"/>
              </a:buClr>
              <a:buSzPts val="1100"/>
              <a:buFont typeface="Arial"/>
              <a:buChar char="●"/>
            </a:pPr>
            <a:r>
              <a:rPr lang="en"/>
              <a:t>Instant share increased to 93% by October 2020</a:t>
            </a:r>
            <a:endParaRPr/>
          </a:p>
          <a:p>
            <a:pPr indent="-298450" lvl="0" marL="457200" rtl="0" algn="l">
              <a:lnSpc>
                <a:spcPct val="150000"/>
              </a:lnSpc>
              <a:spcBef>
                <a:spcPts val="0"/>
              </a:spcBef>
              <a:spcAft>
                <a:spcPts val="0"/>
              </a:spcAft>
              <a:buClr>
                <a:srgbClr val="000000"/>
              </a:buClr>
              <a:buSzPts val="1100"/>
              <a:buFont typeface="Arial"/>
              <a:buChar char="●"/>
            </a:pPr>
            <a:r>
              <a:rPr lang="en"/>
              <a:t>Regular transfers declined as instant became dominant</a:t>
            </a:r>
            <a:endParaRPr/>
          </a:p>
          <a:p>
            <a:pPr indent="0" lvl="0" marL="0" rtl="0" algn="l">
              <a:lnSpc>
                <a:spcPct val="150000"/>
              </a:lnSpc>
              <a:spcBef>
                <a:spcPts val="1200"/>
              </a:spcBef>
              <a:spcAft>
                <a:spcPts val="1200"/>
              </a:spcAft>
              <a:buNone/>
            </a:pPr>
            <a:r>
              <a:t/>
            </a:r>
            <a:endParaRPr/>
          </a:p>
        </p:txBody>
      </p:sp>
      <p:sp>
        <p:nvSpPr>
          <p:cNvPr id="950" name="Google Shape;950;p99"/>
          <p:cNvSpPr txBox="1"/>
          <p:nvPr>
            <p:ph type="title"/>
          </p:nvPr>
        </p:nvSpPr>
        <p:spPr>
          <a:xfrm>
            <a:off x="450850" y="596800"/>
            <a:ext cx="7745400" cy="54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Transfer Preferences Over Time</a:t>
            </a:r>
            <a:endParaRPr sz="3000"/>
          </a:p>
        </p:txBody>
      </p:sp>
      <p:sp>
        <p:nvSpPr>
          <p:cNvPr id="951" name="Google Shape;951;p99"/>
          <p:cNvSpPr/>
          <p:nvPr/>
        </p:nvSpPr>
        <p:spPr>
          <a:xfrm>
            <a:off x="878550" y="1267850"/>
            <a:ext cx="2219400" cy="546900"/>
          </a:xfrm>
          <a:prstGeom prst="roundRect">
            <a:avLst>
              <a:gd fmla="val 50000" name="adj"/>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Inter"/>
                <a:ea typeface="Inter"/>
                <a:cs typeface="Inter"/>
                <a:sym typeface="Inter"/>
              </a:rPr>
              <a:t>🚀</a:t>
            </a:r>
            <a:r>
              <a:rPr b="1" lang="en">
                <a:solidFill>
                  <a:schemeClr val="lt1"/>
                </a:solidFill>
                <a:latin typeface="Inter"/>
                <a:ea typeface="Inter"/>
                <a:cs typeface="Inter"/>
                <a:sym typeface="Inter"/>
              </a:rPr>
              <a:t> Instant vs Regular Transfers</a:t>
            </a:r>
            <a:endParaRPr>
              <a:solidFill>
                <a:schemeClr val="lt1"/>
              </a:solidFill>
              <a:latin typeface="Inter"/>
              <a:ea typeface="Inter"/>
              <a:cs typeface="Inter"/>
              <a:sym typeface="Inter"/>
            </a:endParaRPr>
          </a:p>
        </p:txBody>
      </p:sp>
      <p:pic>
        <p:nvPicPr>
          <p:cNvPr id="952" name="Google Shape;952;p99"/>
          <p:cNvPicPr preferRelativeResize="0"/>
          <p:nvPr/>
        </p:nvPicPr>
        <p:blipFill>
          <a:blip r:embed="rId3">
            <a:alphaModFix/>
          </a:blip>
          <a:stretch>
            <a:fillRect/>
          </a:stretch>
        </p:blipFill>
        <p:spPr>
          <a:xfrm>
            <a:off x="3490575" y="1845675"/>
            <a:ext cx="5313099" cy="21952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6" name="Shape 956"/>
        <p:cNvGrpSpPr/>
        <p:nvPr/>
      </p:nvGrpSpPr>
      <p:grpSpPr>
        <a:xfrm>
          <a:off x="0" y="0"/>
          <a:ext cx="0" cy="0"/>
          <a:chOff x="0" y="0"/>
          <a:chExt cx="0" cy="0"/>
        </a:xfrm>
      </p:grpSpPr>
      <p:sp>
        <p:nvSpPr>
          <p:cNvPr id="957" name="Google Shape;957;p100"/>
          <p:cNvSpPr txBox="1"/>
          <p:nvPr>
            <p:ph idx="2" type="body"/>
          </p:nvPr>
        </p:nvSpPr>
        <p:spPr>
          <a:xfrm>
            <a:off x="5515425" y="2087350"/>
            <a:ext cx="3153000" cy="1878300"/>
          </a:xfrm>
          <a:prstGeom prst="rect">
            <a:avLst/>
          </a:prstGeom>
        </p:spPr>
        <p:txBody>
          <a:bodyPr anchorCtr="0" anchor="t" bIns="91425" lIns="91425" spcFirstLastPara="1" rIns="91425" wrap="square" tIns="91425">
            <a:noAutofit/>
          </a:bodyPr>
          <a:lstStyle/>
          <a:p>
            <a:pPr indent="-298450" lvl="0" marL="457200" rtl="0" algn="l">
              <a:lnSpc>
                <a:spcPct val="150000"/>
              </a:lnSpc>
              <a:spcBef>
                <a:spcPts val="1200"/>
              </a:spcBef>
              <a:spcAft>
                <a:spcPts val="0"/>
              </a:spcAft>
              <a:buClr>
                <a:srgbClr val="000000"/>
              </a:buClr>
              <a:buSzPts val="1100"/>
              <a:buFont typeface="Arial"/>
              <a:buChar char="●"/>
            </a:pPr>
            <a:r>
              <a:rPr lang="en"/>
              <a:t>Instant fees: €55,480</a:t>
            </a:r>
            <a:endParaRPr/>
          </a:p>
          <a:p>
            <a:pPr indent="-298450" lvl="0" marL="457200" rtl="0" algn="l">
              <a:lnSpc>
                <a:spcPct val="150000"/>
              </a:lnSpc>
              <a:spcBef>
                <a:spcPts val="0"/>
              </a:spcBef>
              <a:spcAft>
                <a:spcPts val="0"/>
              </a:spcAft>
              <a:buClr>
                <a:srgbClr val="000000"/>
              </a:buClr>
              <a:buSzPts val="1100"/>
              <a:buFont typeface="Arial"/>
              <a:buChar char="●"/>
            </a:pPr>
            <a:r>
              <a:rPr lang="en"/>
              <a:t>Postpone fees: €38,830</a:t>
            </a:r>
            <a:endParaRPr/>
          </a:p>
          <a:p>
            <a:pPr indent="-298450" lvl="0" marL="457200" rtl="0" algn="l">
              <a:lnSpc>
                <a:spcPct val="150000"/>
              </a:lnSpc>
              <a:spcBef>
                <a:spcPts val="0"/>
              </a:spcBef>
              <a:spcAft>
                <a:spcPts val="0"/>
              </a:spcAft>
              <a:buClr>
                <a:srgbClr val="000000"/>
              </a:buClr>
              <a:buSzPts val="1100"/>
              <a:buFont typeface="Arial"/>
              <a:buChar char="●"/>
            </a:pPr>
            <a:r>
              <a:rPr lang="en"/>
              <a:t>Incident fees: €10,980</a:t>
            </a:r>
            <a:endParaRPr/>
          </a:p>
        </p:txBody>
      </p:sp>
      <p:sp>
        <p:nvSpPr>
          <p:cNvPr id="958" name="Google Shape;958;p100"/>
          <p:cNvSpPr txBox="1"/>
          <p:nvPr>
            <p:ph type="title"/>
          </p:nvPr>
        </p:nvSpPr>
        <p:spPr>
          <a:xfrm>
            <a:off x="450850" y="596800"/>
            <a:ext cx="7745400" cy="54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Revenue Breakdown by Fee Type</a:t>
            </a:r>
            <a:endParaRPr sz="3000"/>
          </a:p>
        </p:txBody>
      </p:sp>
      <p:sp>
        <p:nvSpPr>
          <p:cNvPr id="959" name="Google Shape;959;p100"/>
          <p:cNvSpPr/>
          <p:nvPr/>
        </p:nvSpPr>
        <p:spPr>
          <a:xfrm>
            <a:off x="5713325" y="1509525"/>
            <a:ext cx="2129400" cy="356400"/>
          </a:xfrm>
          <a:prstGeom prst="roundRect">
            <a:avLst>
              <a:gd fmla="val 50000" name="adj"/>
            </a:avLst>
          </a:prstGeom>
          <a:noFill/>
          <a:ln cap="flat" cmpd="sng" w="19050">
            <a:solidFill>
              <a:schemeClr val="lt1"/>
            </a:solidFill>
            <a:prstDash val="solid"/>
            <a:round/>
            <a:headEnd len="sm" w="sm" type="none"/>
            <a:tailEnd len="sm" w="sm" type="none"/>
          </a:ln>
          <a:effectLst>
            <a:outerShdw blurRad="57150" rotWithShape="0" algn="bl" dir="5400000" dist="19050">
              <a:srgbClr val="000000">
                <a:alpha val="50000"/>
              </a:srgbClr>
            </a:outerShdw>
            <a:reflection blurRad="0" dir="5400000" dist="38100" endA="0" endPos="30000" fadeDir="5400012" kx="0" rotWithShape="0" algn="bl" stPos="0" sy="-100000" ky="0"/>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Inter"/>
                <a:ea typeface="Inter"/>
                <a:cs typeface="Inter"/>
                <a:sym typeface="Inter"/>
              </a:rPr>
              <a:t>💸</a:t>
            </a:r>
            <a:r>
              <a:rPr b="1" lang="en">
                <a:solidFill>
                  <a:schemeClr val="lt1"/>
                </a:solidFill>
                <a:latin typeface="Inter"/>
                <a:ea typeface="Inter"/>
                <a:cs typeface="Inter"/>
                <a:sym typeface="Inter"/>
              </a:rPr>
              <a:t> Revenue Sources</a:t>
            </a:r>
            <a:endParaRPr>
              <a:solidFill>
                <a:schemeClr val="lt1"/>
              </a:solidFill>
              <a:latin typeface="Inter"/>
              <a:ea typeface="Inter"/>
              <a:cs typeface="Inter"/>
              <a:sym typeface="Inter"/>
            </a:endParaRPr>
          </a:p>
        </p:txBody>
      </p:sp>
      <p:pic>
        <p:nvPicPr>
          <p:cNvPr id="960" name="Google Shape;960;p100"/>
          <p:cNvPicPr preferRelativeResize="0"/>
          <p:nvPr/>
        </p:nvPicPr>
        <p:blipFill>
          <a:blip r:embed="rId3">
            <a:alphaModFix/>
          </a:blip>
          <a:stretch>
            <a:fillRect/>
          </a:stretch>
        </p:blipFill>
        <p:spPr>
          <a:xfrm>
            <a:off x="828075" y="1509525"/>
            <a:ext cx="4447126" cy="258195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4" name="Shape 964"/>
        <p:cNvGrpSpPr/>
        <p:nvPr/>
      </p:nvGrpSpPr>
      <p:grpSpPr>
        <a:xfrm>
          <a:off x="0" y="0"/>
          <a:ext cx="0" cy="0"/>
          <a:chOff x="0" y="0"/>
          <a:chExt cx="0" cy="0"/>
        </a:xfrm>
      </p:grpSpPr>
      <p:sp>
        <p:nvSpPr>
          <p:cNvPr id="965" name="Google Shape;965;p101"/>
          <p:cNvSpPr txBox="1"/>
          <p:nvPr>
            <p:ph idx="2" type="body"/>
          </p:nvPr>
        </p:nvSpPr>
        <p:spPr>
          <a:xfrm>
            <a:off x="260250" y="1845675"/>
            <a:ext cx="3153000" cy="1878300"/>
          </a:xfrm>
          <a:prstGeom prst="rect">
            <a:avLst/>
          </a:prstGeom>
        </p:spPr>
        <p:txBody>
          <a:bodyPr anchorCtr="0" anchor="t" bIns="91425" lIns="91425" spcFirstLastPara="1" rIns="91425" wrap="square" tIns="91425">
            <a:noAutofit/>
          </a:bodyPr>
          <a:lstStyle/>
          <a:p>
            <a:pPr indent="-298450" lvl="0" marL="457200" rtl="0" algn="l">
              <a:lnSpc>
                <a:spcPct val="150000"/>
              </a:lnSpc>
              <a:spcBef>
                <a:spcPts val="1200"/>
              </a:spcBef>
              <a:spcAft>
                <a:spcPts val="0"/>
              </a:spcAft>
              <a:buClr>
                <a:srgbClr val="000000"/>
              </a:buClr>
              <a:buSzPts val="1100"/>
              <a:buFont typeface="Arial"/>
              <a:buChar char="●"/>
            </a:pPr>
            <a:r>
              <a:rPr lang="en"/>
              <a:t>86% of requests had no incidents</a:t>
            </a:r>
            <a:endParaRPr/>
          </a:p>
          <a:p>
            <a:pPr indent="-298450" lvl="0" marL="457200" rtl="0" algn="l">
              <a:lnSpc>
                <a:spcPct val="150000"/>
              </a:lnSpc>
              <a:spcBef>
                <a:spcPts val="0"/>
              </a:spcBef>
              <a:spcAft>
                <a:spcPts val="0"/>
              </a:spcAft>
              <a:buClr>
                <a:srgbClr val="000000"/>
              </a:buClr>
              <a:buSzPts val="1100"/>
              <a:buFont typeface="Arial"/>
              <a:buChar char="●"/>
            </a:pPr>
            <a:r>
              <a:rPr lang="en"/>
              <a:t>Peak incident volume in October 2020</a:t>
            </a:r>
            <a:endParaRPr/>
          </a:p>
          <a:p>
            <a:pPr indent="-298450" lvl="0" marL="457200" rtl="0" algn="l">
              <a:lnSpc>
                <a:spcPct val="150000"/>
              </a:lnSpc>
              <a:spcBef>
                <a:spcPts val="0"/>
              </a:spcBef>
              <a:spcAft>
                <a:spcPts val="0"/>
              </a:spcAft>
              <a:buClr>
                <a:srgbClr val="000000"/>
              </a:buClr>
              <a:buSzPts val="1100"/>
              <a:buFont typeface="Arial"/>
              <a:buChar char="●"/>
            </a:pPr>
            <a:r>
              <a:rPr lang="en"/>
              <a:t>Incident rate remained stable around 10–16%</a:t>
            </a:r>
            <a:endParaRPr/>
          </a:p>
          <a:p>
            <a:pPr indent="0" lvl="0" marL="0" rtl="0" algn="l">
              <a:lnSpc>
                <a:spcPct val="150000"/>
              </a:lnSpc>
              <a:spcBef>
                <a:spcPts val="1200"/>
              </a:spcBef>
              <a:spcAft>
                <a:spcPts val="1200"/>
              </a:spcAft>
              <a:buNone/>
            </a:pPr>
            <a:r>
              <a:t/>
            </a:r>
            <a:endParaRPr/>
          </a:p>
        </p:txBody>
      </p:sp>
      <p:sp>
        <p:nvSpPr>
          <p:cNvPr id="966" name="Google Shape;966;p101"/>
          <p:cNvSpPr txBox="1"/>
          <p:nvPr>
            <p:ph type="title"/>
          </p:nvPr>
        </p:nvSpPr>
        <p:spPr>
          <a:xfrm>
            <a:off x="450850" y="596800"/>
            <a:ext cx="7745400" cy="54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Incidents and Risk Trends</a:t>
            </a:r>
            <a:endParaRPr sz="3000"/>
          </a:p>
        </p:txBody>
      </p:sp>
      <p:sp>
        <p:nvSpPr>
          <p:cNvPr id="967" name="Google Shape;967;p101"/>
          <p:cNvSpPr/>
          <p:nvPr/>
        </p:nvSpPr>
        <p:spPr>
          <a:xfrm>
            <a:off x="878550" y="1267850"/>
            <a:ext cx="2219400" cy="546900"/>
          </a:xfrm>
          <a:prstGeom prst="roundRect">
            <a:avLst>
              <a:gd fmla="val 50000" name="adj"/>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Inter"/>
                <a:ea typeface="Inter"/>
                <a:cs typeface="Inter"/>
                <a:sym typeface="Inter"/>
              </a:rPr>
              <a:t>⚠️Incident Insights</a:t>
            </a:r>
            <a:endParaRPr>
              <a:solidFill>
                <a:schemeClr val="lt1"/>
              </a:solidFill>
              <a:latin typeface="Inter"/>
              <a:ea typeface="Inter"/>
              <a:cs typeface="Inter"/>
              <a:sym typeface="Inter"/>
            </a:endParaRPr>
          </a:p>
        </p:txBody>
      </p:sp>
      <p:pic>
        <p:nvPicPr>
          <p:cNvPr id="968" name="Google Shape;968;p101"/>
          <p:cNvPicPr preferRelativeResize="0"/>
          <p:nvPr/>
        </p:nvPicPr>
        <p:blipFill>
          <a:blip r:embed="rId3">
            <a:alphaModFix/>
          </a:blip>
          <a:stretch>
            <a:fillRect/>
          </a:stretch>
        </p:blipFill>
        <p:spPr>
          <a:xfrm>
            <a:off x="3608425" y="1755225"/>
            <a:ext cx="5129460" cy="20592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2" name="Shape 972"/>
        <p:cNvGrpSpPr/>
        <p:nvPr/>
      </p:nvGrpSpPr>
      <p:grpSpPr>
        <a:xfrm>
          <a:off x="0" y="0"/>
          <a:ext cx="0" cy="0"/>
          <a:chOff x="0" y="0"/>
          <a:chExt cx="0" cy="0"/>
        </a:xfrm>
      </p:grpSpPr>
      <p:sp>
        <p:nvSpPr>
          <p:cNvPr id="973" name="Google Shape;973;p102"/>
          <p:cNvSpPr txBox="1"/>
          <p:nvPr>
            <p:ph idx="2" type="body"/>
          </p:nvPr>
        </p:nvSpPr>
        <p:spPr>
          <a:xfrm>
            <a:off x="5515425" y="2087350"/>
            <a:ext cx="3153000" cy="2289300"/>
          </a:xfrm>
          <a:prstGeom prst="rect">
            <a:avLst/>
          </a:prstGeom>
        </p:spPr>
        <p:txBody>
          <a:bodyPr anchorCtr="0" anchor="t" bIns="91425" lIns="91425" spcFirstLastPara="1" rIns="91425" wrap="square" tIns="91425">
            <a:noAutofit/>
          </a:bodyPr>
          <a:lstStyle/>
          <a:p>
            <a:pPr indent="-298450" lvl="0" marL="457200" rtl="0" algn="l">
              <a:lnSpc>
                <a:spcPct val="150000"/>
              </a:lnSpc>
              <a:spcBef>
                <a:spcPts val="1200"/>
              </a:spcBef>
              <a:spcAft>
                <a:spcPts val="0"/>
              </a:spcAft>
              <a:buClr>
                <a:schemeClr val="lt2"/>
              </a:buClr>
              <a:buSzPts val="1100"/>
              <a:buFont typeface="Arial"/>
              <a:buChar char="●"/>
            </a:pPr>
            <a:r>
              <a:rPr lang="en"/>
              <a:t>Instant and incident fees are always charged after request</a:t>
            </a:r>
            <a:endParaRPr/>
          </a:p>
          <a:p>
            <a:pPr indent="-298450" lvl="0" marL="457200" rtl="0" algn="l">
              <a:lnSpc>
                <a:spcPct val="150000"/>
              </a:lnSpc>
              <a:spcBef>
                <a:spcPts val="0"/>
              </a:spcBef>
              <a:spcAft>
                <a:spcPts val="0"/>
              </a:spcAft>
              <a:buClr>
                <a:schemeClr val="lt2"/>
              </a:buClr>
              <a:buSzPts val="1100"/>
              <a:buFont typeface="Arial"/>
              <a:buChar char="●"/>
            </a:pPr>
            <a:r>
              <a:rPr lang="en"/>
              <a:t>Postpone fees can be charged before or after</a:t>
            </a:r>
            <a:endParaRPr/>
          </a:p>
          <a:p>
            <a:pPr indent="-298450" lvl="0" marL="457200" rtl="0" algn="l">
              <a:lnSpc>
                <a:spcPct val="150000"/>
              </a:lnSpc>
              <a:spcBef>
                <a:spcPts val="0"/>
              </a:spcBef>
              <a:spcAft>
                <a:spcPts val="0"/>
              </a:spcAft>
              <a:buClr>
                <a:schemeClr val="lt2"/>
              </a:buClr>
              <a:buSzPts val="1100"/>
              <a:buFont typeface="Arial"/>
              <a:buChar char="●"/>
            </a:pPr>
            <a:r>
              <a:rPr lang="en"/>
              <a:t>99.99% of fees are flat €5 (only one €10 outlier)</a:t>
            </a:r>
            <a:endParaRPr/>
          </a:p>
          <a:p>
            <a:pPr indent="0" lvl="0" marL="457200" rtl="0" algn="l">
              <a:lnSpc>
                <a:spcPct val="150000"/>
              </a:lnSpc>
              <a:spcBef>
                <a:spcPts val="1200"/>
              </a:spcBef>
              <a:spcAft>
                <a:spcPts val="1200"/>
              </a:spcAft>
              <a:buNone/>
            </a:pPr>
            <a:r>
              <a:t/>
            </a:r>
            <a:endParaRPr/>
          </a:p>
        </p:txBody>
      </p:sp>
      <p:sp>
        <p:nvSpPr>
          <p:cNvPr id="974" name="Google Shape;974;p102"/>
          <p:cNvSpPr txBox="1"/>
          <p:nvPr>
            <p:ph type="title"/>
          </p:nvPr>
        </p:nvSpPr>
        <p:spPr>
          <a:xfrm>
            <a:off x="450850" y="596800"/>
            <a:ext cx="7745400" cy="54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Revenue Timing and Fee Consistency</a:t>
            </a:r>
            <a:endParaRPr sz="3000"/>
          </a:p>
        </p:txBody>
      </p:sp>
      <p:sp>
        <p:nvSpPr>
          <p:cNvPr id="975" name="Google Shape;975;p102"/>
          <p:cNvSpPr/>
          <p:nvPr/>
        </p:nvSpPr>
        <p:spPr>
          <a:xfrm>
            <a:off x="5713325" y="1509525"/>
            <a:ext cx="2129400" cy="356400"/>
          </a:xfrm>
          <a:prstGeom prst="roundRect">
            <a:avLst>
              <a:gd fmla="val 50000" name="adj"/>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Inter"/>
                <a:ea typeface="Inter"/>
                <a:cs typeface="Inter"/>
                <a:sym typeface="Inter"/>
              </a:rPr>
              <a:t>📈</a:t>
            </a:r>
            <a:r>
              <a:rPr b="1" lang="en">
                <a:solidFill>
                  <a:schemeClr val="lt1"/>
                </a:solidFill>
                <a:latin typeface="Inter"/>
                <a:ea typeface="Inter"/>
                <a:cs typeface="Inter"/>
                <a:sym typeface="Inter"/>
              </a:rPr>
              <a:t> Key Insights</a:t>
            </a:r>
            <a:endParaRPr>
              <a:solidFill>
                <a:schemeClr val="lt1"/>
              </a:solidFill>
              <a:latin typeface="Inter"/>
              <a:ea typeface="Inter"/>
              <a:cs typeface="Inter"/>
              <a:sym typeface="Inter"/>
            </a:endParaRPr>
          </a:p>
        </p:txBody>
      </p:sp>
      <p:pic>
        <p:nvPicPr>
          <p:cNvPr id="976" name="Google Shape;976;p102"/>
          <p:cNvPicPr preferRelativeResize="0"/>
          <p:nvPr/>
        </p:nvPicPr>
        <p:blipFill>
          <a:blip r:embed="rId3">
            <a:alphaModFix/>
          </a:blip>
          <a:stretch>
            <a:fillRect/>
          </a:stretch>
        </p:blipFill>
        <p:spPr>
          <a:xfrm>
            <a:off x="542150" y="1406281"/>
            <a:ext cx="2701051" cy="1576494"/>
          </a:xfrm>
          <a:prstGeom prst="rect">
            <a:avLst/>
          </a:prstGeom>
          <a:noFill/>
          <a:ln>
            <a:noFill/>
          </a:ln>
        </p:spPr>
      </p:pic>
      <p:pic>
        <p:nvPicPr>
          <p:cNvPr id="977" name="Google Shape;977;p102"/>
          <p:cNvPicPr preferRelativeResize="0"/>
          <p:nvPr/>
        </p:nvPicPr>
        <p:blipFill>
          <a:blip r:embed="rId4">
            <a:alphaModFix/>
          </a:blip>
          <a:stretch>
            <a:fillRect/>
          </a:stretch>
        </p:blipFill>
        <p:spPr>
          <a:xfrm>
            <a:off x="2889325" y="3245350"/>
            <a:ext cx="2701049" cy="166079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1" name="Shape 981"/>
        <p:cNvGrpSpPr/>
        <p:nvPr/>
      </p:nvGrpSpPr>
      <p:grpSpPr>
        <a:xfrm>
          <a:off x="0" y="0"/>
          <a:ext cx="0" cy="0"/>
          <a:chOff x="0" y="0"/>
          <a:chExt cx="0" cy="0"/>
        </a:xfrm>
      </p:grpSpPr>
      <p:sp>
        <p:nvSpPr>
          <p:cNvPr id="982" name="Google Shape;982;p103"/>
          <p:cNvSpPr txBox="1"/>
          <p:nvPr>
            <p:ph idx="2" type="body"/>
          </p:nvPr>
        </p:nvSpPr>
        <p:spPr>
          <a:xfrm>
            <a:off x="826225" y="2351900"/>
            <a:ext cx="5465100" cy="1878300"/>
          </a:xfrm>
          <a:prstGeom prst="rect">
            <a:avLst/>
          </a:prstGeom>
        </p:spPr>
        <p:txBody>
          <a:bodyPr anchorCtr="0" anchor="t" bIns="91425" lIns="91425" spcFirstLastPara="1" rIns="91425" wrap="square" tIns="91425">
            <a:noAutofit/>
          </a:bodyPr>
          <a:lstStyle/>
          <a:p>
            <a:pPr indent="-298450" lvl="0" marL="457200" rtl="0" algn="l">
              <a:lnSpc>
                <a:spcPct val="150000"/>
              </a:lnSpc>
              <a:spcBef>
                <a:spcPts val="1200"/>
              </a:spcBef>
              <a:spcAft>
                <a:spcPts val="0"/>
              </a:spcAft>
              <a:buClr>
                <a:schemeClr val="lt2"/>
              </a:buClr>
              <a:buSzPts val="1100"/>
              <a:buFont typeface="Arial"/>
              <a:buChar char="●"/>
            </a:pPr>
            <a:r>
              <a:rPr lang="en" sz="1600"/>
              <a:t>Merged on</a:t>
            </a:r>
            <a:r>
              <a:rPr lang="en" sz="1500"/>
              <a:t> </a:t>
            </a:r>
            <a:r>
              <a:rPr lang="en" sz="1500">
                <a:solidFill>
                  <a:schemeClr val="lt1"/>
                </a:solidFill>
                <a:latin typeface="Roboto Mono"/>
                <a:ea typeface="Roboto Mono"/>
                <a:cs typeface="Roboto Mono"/>
                <a:sym typeface="Roboto Mono"/>
              </a:rPr>
              <a:t>cash_request_id</a:t>
            </a:r>
            <a:endParaRPr sz="1500">
              <a:solidFill>
                <a:schemeClr val="lt1"/>
              </a:solidFill>
              <a:latin typeface="Roboto Mono"/>
              <a:ea typeface="Roboto Mono"/>
              <a:cs typeface="Roboto Mono"/>
              <a:sym typeface="Roboto Mono"/>
            </a:endParaRPr>
          </a:p>
          <a:p>
            <a:pPr indent="-330200" lvl="0" marL="457200" rtl="0" algn="l">
              <a:lnSpc>
                <a:spcPct val="150000"/>
              </a:lnSpc>
              <a:spcBef>
                <a:spcPts val="0"/>
              </a:spcBef>
              <a:spcAft>
                <a:spcPts val="0"/>
              </a:spcAft>
              <a:buClr>
                <a:schemeClr val="lt2"/>
              </a:buClr>
              <a:buSzPts val="1600"/>
              <a:buFont typeface="Inter"/>
              <a:buChar char="●"/>
            </a:pPr>
            <a:r>
              <a:rPr lang="en" sz="1600"/>
              <a:t>23,970 cash requests, 12,933 had fees (~54%)</a:t>
            </a:r>
            <a:endParaRPr sz="1600"/>
          </a:p>
          <a:p>
            <a:pPr indent="-330200" lvl="0" marL="457200" rtl="0" algn="l">
              <a:lnSpc>
                <a:spcPct val="150000"/>
              </a:lnSpc>
              <a:spcBef>
                <a:spcPts val="0"/>
              </a:spcBef>
              <a:spcAft>
                <a:spcPts val="0"/>
              </a:spcAft>
              <a:buClr>
                <a:schemeClr val="lt2"/>
              </a:buClr>
              <a:buSzPts val="1600"/>
              <a:buFont typeface="Inter"/>
              <a:buChar char="●"/>
            </a:pPr>
            <a:r>
              <a:rPr lang="en" sz="1600"/>
              <a:t>Resulting dataset: 32,094 rows x 33 columns</a:t>
            </a:r>
            <a:endParaRPr sz="1600"/>
          </a:p>
          <a:p>
            <a:pPr indent="0" lvl="0" marL="457200" rtl="0" algn="l">
              <a:lnSpc>
                <a:spcPct val="150000"/>
              </a:lnSpc>
              <a:spcBef>
                <a:spcPts val="1200"/>
              </a:spcBef>
              <a:spcAft>
                <a:spcPts val="1200"/>
              </a:spcAft>
              <a:buNone/>
            </a:pPr>
            <a:r>
              <a:t/>
            </a:r>
            <a:endParaRPr sz="1400"/>
          </a:p>
        </p:txBody>
      </p:sp>
      <p:sp>
        <p:nvSpPr>
          <p:cNvPr id="983" name="Google Shape;983;p103"/>
          <p:cNvSpPr txBox="1"/>
          <p:nvPr>
            <p:ph type="title"/>
          </p:nvPr>
        </p:nvSpPr>
        <p:spPr>
          <a:xfrm>
            <a:off x="450850" y="596800"/>
            <a:ext cx="7745400" cy="54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Linking Requests to Revenue</a:t>
            </a:r>
            <a:endParaRPr sz="3000"/>
          </a:p>
        </p:txBody>
      </p:sp>
      <p:sp>
        <p:nvSpPr>
          <p:cNvPr id="984" name="Google Shape;984;p103"/>
          <p:cNvSpPr/>
          <p:nvPr/>
        </p:nvSpPr>
        <p:spPr>
          <a:xfrm>
            <a:off x="826225" y="1569600"/>
            <a:ext cx="3208500" cy="409500"/>
          </a:xfrm>
          <a:prstGeom prst="roundRect">
            <a:avLst>
              <a:gd fmla="val 50000" name="adj"/>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500">
                <a:solidFill>
                  <a:schemeClr val="lt1"/>
                </a:solidFill>
                <a:latin typeface="Inter"/>
                <a:ea typeface="Inter"/>
                <a:cs typeface="Inter"/>
                <a:sym typeface="Inter"/>
              </a:rPr>
              <a:t>🔗</a:t>
            </a:r>
            <a:r>
              <a:rPr b="1" lang="en" sz="1500">
                <a:solidFill>
                  <a:schemeClr val="lt1"/>
                </a:solidFill>
                <a:latin typeface="Inter"/>
                <a:ea typeface="Inter"/>
                <a:cs typeface="Inter"/>
                <a:sym typeface="Inter"/>
              </a:rPr>
              <a:t> Merged Dataset Overview</a:t>
            </a:r>
            <a:endParaRPr sz="1500">
              <a:solidFill>
                <a:schemeClr val="lt1"/>
              </a:solidFill>
              <a:latin typeface="Inter"/>
              <a:ea typeface="Inter"/>
              <a:cs typeface="Inter"/>
              <a:sym typeface="Inte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8" name="Shape 988"/>
        <p:cNvGrpSpPr/>
        <p:nvPr/>
      </p:nvGrpSpPr>
      <p:grpSpPr>
        <a:xfrm>
          <a:off x="0" y="0"/>
          <a:ext cx="0" cy="0"/>
          <a:chOff x="0" y="0"/>
          <a:chExt cx="0" cy="0"/>
        </a:xfrm>
      </p:grpSpPr>
      <p:sp>
        <p:nvSpPr>
          <p:cNvPr id="989" name="Google Shape;989;p104"/>
          <p:cNvSpPr txBox="1"/>
          <p:nvPr>
            <p:ph idx="2" type="body"/>
          </p:nvPr>
        </p:nvSpPr>
        <p:spPr>
          <a:xfrm>
            <a:off x="826225" y="2351900"/>
            <a:ext cx="3648000" cy="1878300"/>
          </a:xfrm>
          <a:prstGeom prst="rect">
            <a:avLst/>
          </a:prstGeom>
        </p:spPr>
        <p:txBody>
          <a:bodyPr anchorCtr="0" anchor="t" bIns="91425" lIns="91425" spcFirstLastPara="1" rIns="91425" wrap="square" tIns="91425">
            <a:noAutofit/>
          </a:bodyPr>
          <a:lstStyle/>
          <a:p>
            <a:pPr indent="-298450" lvl="0" marL="457200" rtl="0" algn="l">
              <a:lnSpc>
                <a:spcPct val="150000"/>
              </a:lnSpc>
              <a:spcBef>
                <a:spcPts val="1200"/>
              </a:spcBef>
              <a:spcAft>
                <a:spcPts val="0"/>
              </a:spcAft>
              <a:buClr>
                <a:schemeClr val="lt2"/>
              </a:buClr>
              <a:buSzPts val="1100"/>
              <a:buFont typeface="Arial"/>
              <a:buChar char="●"/>
            </a:pPr>
            <a:r>
              <a:rPr lang="en"/>
              <a:t>Extracted first request date per user</a:t>
            </a:r>
            <a:endParaRPr/>
          </a:p>
          <a:p>
            <a:pPr indent="-298450" lvl="0" marL="457200" rtl="0" algn="l">
              <a:lnSpc>
                <a:spcPct val="150000"/>
              </a:lnSpc>
              <a:spcBef>
                <a:spcPts val="0"/>
              </a:spcBef>
              <a:spcAft>
                <a:spcPts val="0"/>
              </a:spcAft>
              <a:buClr>
                <a:schemeClr val="lt2"/>
              </a:buClr>
              <a:buSzPts val="1100"/>
              <a:buFont typeface="Arial"/>
              <a:buChar char="●"/>
            </a:pPr>
            <a:r>
              <a:rPr lang="en"/>
              <a:t>Assigned each user a cohort month</a:t>
            </a:r>
            <a:endParaRPr/>
          </a:p>
          <a:p>
            <a:pPr indent="-298450" lvl="0" marL="457200" rtl="0" algn="l">
              <a:lnSpc>
                <a:spcPct val="150000"/>
              </a:lnSpc>
              <a:spcBef>
                <a:spcPts val="0"/>
              </a:spcBef>
              <a:spcAft>
                <a:spcPts val="0"/>
              </a:spcAft>
              <a:buClr>
                <a:schemeClr val="lt2"/>
              </a:buClr>
              <a:buSzPts val="1100"/>
              <a:buFont typeface="Arial"/>
              <a:buChar char="●"/>
            </a:pPr>
            <a:r>
              <a:rPr lang="en"/>
              <a:t>Tracked Monthly Active Users (MAU)</a:t>
            </a:r>
            <a:endParaRPr/>
          </a:p>
          <a:p>
            <a:pPr indent="0" lvl="0" marL="457200" rtl="0" algn="l">
              <a:lnSpc>
                <a:spcPct val="150000"/>
              </a:lnSpc>
              <a:spcBef>
                <a:spcPts val="1200"/>
              </a:spcBef>
              <a:spcAft>
                <a:spcPts val="1200"/>
              </a:spcAft>
              <a:buNone/>
            </a:pPr>
            <a:r>
              <a:t/>
            </a:r>
            <a:endParaRPr/>
          </a:p>
        </p:txBody>
      </p:sp>
      <p:sp>
        <p:nvSpPr>
          <p:cNvPr id="990" name="Google Shape;990;p104"/>
          <p:cNvSpPr txBox="1"/>
          <p:nvPr>
            <p:ph type="title"/>
          </p:nvPr>
        </p:nvSpPr>
        <p:spPr>
          <a:xfrm>
            <a:off x="450850" y="596800"/>
            <a:ext cx="7745400" cy="54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Ready for Cohort Analysis</a:t>
            </a:r>
            <a:endParaRPr sz="3000"/>
          </a:p>
        </p:txBody>
      </p:sp>
      <p:sp>
        <p:nvSpPr>
          <p:cNvPr id="991" name="Google Shape;991;p104"/>
          <p:cNvSpPr/>
          <p:nvPr/>
        </p:nvSpPr>
        <p:spPr>
          <a:xfrm>
            <a:off x="826225" y="1569600"/>
            <a:ext cx="2837700" cy="356400"/>
          </a:xfrm>
          <a:prstGeom prst="roundRect">
            <a:avLst>
              <a:gd fmla="val 50000" name="adj"/>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Inter"/>
                <a:ea typeface="Inter"/>
                <a:cs typeface="Inter"/>
                <a:sym typeface="Inter"/>
              </a:rPr>
              <a:t>📆</a:t>
            </a:r>
            <a:r>
              <a:rPr b="1" lang="en">
                <a:solidFill>
                  <a:schemeClr val="lt1"/>
                </a:solidFill>
                <a:latin typeface="Inter"/>
                <a:ea typeface="Inter"/>
                <a:cs typeface="Inter"/>
                <a:sym typeface="Inter"/>
              </a:rPr>
              <a:t> Cohort Preparation Steps</a:t>
            </a:r>
            <a:endParaRPr>
              <a:solidFill>
                <a:schemeClr val="lt1"/>
              </a:solidFill>
              <a:latin typeface="Inter"/>
              <a:ea typeface="Inter"/>
              <a:cs typeface="Inter"/>
              <a:sym typeface="Inter"/>
            </a:endParaRPr>
          </a:p>
        </p:txBody>
      </p:sp>
      <p:pic>
        <p:nvPicPr>
          <p:cNvPr id="992" name="Google Shape;992;p104"/>
          <p:cNvPicPr preferRelativeResize="0"/>
          <p:nvPr/>
        </p:nvPicPr>
        <p:blipFill>
          <a:blip r:embed="rId3">
            <a:alphaModFix/>
          </a:blip>
          <a:stretch>
            <a:fillRect/>
          </a:stretch>
        </p:blipFill>
        <p:spPr>
          <a:xfrm>
            <a:off x="4239751" y="2046025"/>
            <a:ext cx="4596974" cy="225559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6" name="Shape 996"/>
        <p:cNvGrpSpPr/>
        <p:nvPr/>
      </p:nvGrpSpPr>
      <p:grpSpPr>
        <a:xfrm>
          <a:off x="0" y="0"/>
          <a:ext cx="0" cy="0"/>
          <a:chOff x="0" y="0"/>
          <a:chExt cx="0" cy="0"/>
        </a:xfrm>
      </p:grpSpPr>
      <p:sp>
        <p:nvSpPr>
          <p:cNvPr id="997" name="Google Shape;997;p105"/>
          <p:cNvSpPr txBox="1"/>
          <p:nvPr>
            <p:ph idx="1" type="body"/>
          </p:nvPr>
        </p:nvSpPr>
        <p:spPr>
          <a:xfrm>
            <a:off x="420875" y="2078400"/>
            <a:ext cx="3951900" cy="24522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a:p>
          <a:p>
            <a:pPr indent="-304800" lvl="0" marL="457200" rtl="0" algn="l">
              <a:lnSpc>
                <a:spcPct val="115000"/>
              </a:lnSpc>
              <a:spcBef>
                <a:spcPts val="0"/>
              </a:spcBef>
              <a:spcAft>
                <a:spcPts val="0"/>
              </a:spcAft>
              <a:buClr>
                <a:schemeClr val="dk1"/>
              </a:buClr>
              <a:buSzPts val="1200"/>
              <a:buChar char="●"/>
            </a:pPr>
            <a:r>
              <a:rPr lang="en"/>
              <a:t>Platform activity surged starting April 2020, peaking in October 2020 with 6,274.</a:t>
            </a:r>
            <a:endParaRPr/>
          </a:p>
          <a:p>
            <a:pPr indent="-304800" lvl="0" marL="457200" rtl="0" algn="l">
              <a:lnSpc>
                <a:spcPct val="115000"/>
              </a:lnSpc>
              <a:spcBef>
                <a:spcPts val="0"/>
              </a:spcBef>
              <a:spcAft>
                <a:spcPts val="0"/>
              </a:spcAft>
              <a:buClr>
                <a:schemeClr val="dk1"/>
              </a:buClr>
              <a:buSzPts val="1200"/>
              <a:buChar char="●"/>
            </a:pPr>
            <a:r>
              <a:rPr lang="en"/>
              <a:t>Other high-activity months include June 2020 (2,709), July 2020 (2,683) and </a:t>
            </a:r>
            <a:r>
              <a:rPr lang="en"/>
              <a:t>September</a:t>
            </a:r>
            <a:r>
              <a:rPr lang="en"/>
              <a:t> 2020 (3,307).</a:t>
            </a:r>
            <a:endParaRPr/>
          </a:p>
          <a:p>
            <a:pPr indent="-304800" lvl="0" marL="457200" rtl="0" algn="l">
              <a:lnSpc>
                <a:spcPct val="115000"/>
              </a:lnSpc>
              <a:spcBef>
                <a:spcPts val="0"/>
              </a:spcBef>
              <a:spcAft>
                <a:spcPts val="0"/>
              </a:spcAft>
              <a:buClr>
                <a:schemeClr val="dk1"/>
              </a:buClr>
              <a:buSzPts val="1200"/>
              <a:buChar char="●"/>
            </a:pPr>
            <a:r>
              <a:rPr lang="en"/>
              <a:t>Earlier cohorts like Feb-Apr 2020 </a:t>
            </a:r>
            <a:r>
              <a:rPr lang="en"/>
              <a:t>exhibit</a:t>
            </a:r>
            <a:r>
              <a:rPr lang="en"/>
              <a:t> sustained multi-month engagement.</a:t>
            </a:r>
            <a:endParaRPr/>
          </a:p>
          <a:p>
            <a:pPr indent="-304800" lvl="0" marL="457200" rtl="0" algn="l">
              <a:lnSpc>
                <a:spcPct val="115000"/>
              </a:lnSpc>
              <a:spcBef>
                <a:spcPts val="0"/>
              </a:spcBef>
              <a:spcAft>
                <a:spcPts val="0"/>
              </a:spcAft>
              <a:buClr>
                <a:schemeClr val="dk1"/>
              </a:buClr>
              <a:buSzPts val="1200"/>
              <a:buChar char="●"/>
            </a:pPr>
            <a:r>
              <a:rPr lang="en"/>
              <a:t>Later </a:t>
            </a:r>
            <a:r>
              <a:rPr lang="en"/>
              <a:t>cohorts</a:t>
            </a:r>
            <a:r>
              <a:rPr lang="en"/>
              <a:t> (e.g. Aug-Oct 2020) show strong initial use but rapid drop-off, suggesting short-term </a:t>
            </a:r>
            <a:r>
              <a:rPr lang="en"/>
              <a:t>engagement</a:t>
            </a:r>
            <a:r>
              <a:rPr lang="en"/>
              <a:t>.</a:t>
            </a:r>
            <a:endParaRPr/>
          </a:p>
        </p:txBody>
      </p:sp>
      <p:sp>
        <p:nvSpPr>
          <p:cNvPr id="998" name="Google Shape;998;p105"/>
          <p:cNvSpPr txBox="1"/>
          <p:nvPr>
            <p:ph type="title"/>
          </p:nvPr>
        </p:nvSpPr>
        <p:spPr>
          <a:xfrm>
            <a:off x="452575" y="596800"/>
            <a:ext cx="7900800" cy="70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3400"/>
              <a:t>Cohort Usage Frequency</a:t>
            </a:r>
            <a:endParaRPr sz="3400"/>
          </a:p>
        </p:txBody>
      </p:sp>
      <p:sp>
        <p:nvSpPr>
          <p:cNvPr id="999" name="Google Shape;999;p105"/>
          <p:cNvSpPr txBox="1"/>
          <p:nvPr>
            <p:ph idx="12" type="sldNum"/>
          </p:nvPr>
        </p:nvSpPr>
        <p:spPr>
          <a:xfrm>
            <a:off x="420872" y="203200"/>
            <a:ext cx="428700" cy="3936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en"/>
              <a:t>‹#›</a:t>
            </a:fld>
            <a:endParaRPr/>
          </a:p>
        </p:txBody>
      </p:sp>
      <p:sp>
        <p:nvSpPr>
          <p:cNvPr id="1000" name="Google Shape;1000;p105"/>
          <p:cNvSpPr/>
          <p:nvPr/>
        </p:nvSpPr>
        <p:spPr>
          <a:xfrm>
            <a:off x="779600" y="1374450"/>
            <a:ext cx="3745800" cy="356400"/>
          </a:xfrm>
          <a:prstGeom prst="roundRect">
            <a:avLst>
              <a:gd fmla="val 50000" name="adj"/>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2"/>
                </a:solidFill>
                <a:latin typeface="Inter"/>
                <a:ea typeface="Inter"/>
                <a:cs typeface="Inter"/>
                <a:sym typeface="Inter"/>
              </a:rPr>
              <a:t>🧮 Cash Request Frequency per Cohort</a:t>
            </a:r>
            <a:endParaRPr>
              <a:solidFill>
                <a:schemeClr val="dk2"/>
              </a:solidFill>
              <a:latin typeface="Inter"/>
              <a:ea typeface="Inter"/>
              <a:cs typeface="Inter"/>
              <a:sym typeface="Inter"/>
            </a:endParaRPr>
          </a:p>
        </p:txBody>
      </p:sp>
      <p:pic>
        <p:nvPicPr>
          <p:cNvPr id="1001" name="Google Shape;1001;p105"/>
          <p:cNvPicPr preferRelativeResize="0"/>
          <p:nvPr/>
        </p:nvPicPr>
        <p:blipFill>
          <a:blip r:embed="rId3">
            <a:alphaModFix/>
          </a:blip>
          <a:stretch>
            <a:fillRect/>
          </a:stretch>
        </p:blipFill>
        <p:spPr>
          <a:xfrm>
            <a:off x="4483850" y="2002875"/>
            <a:ext cx="4466427" cy="2920188"/>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5" name="Shape 1005"/>
        <p:cNvGrpSpPr/>
        <p:nvPr/>
      </p:nvGrpSpPr>
      <p:grpSpPr>
        <a:xfrm>
          <a:off x="0" y="0"/>
          <a:ext cx="0" cy="0"/>
          <a:chOff x="0" y="0"/>
          <a:chExt cx="0" cy="0"/>
        </a:xfrm>
      </p:grpSpPr>
      <p:sp>
        <p:nvSpPr>
          <p:cNvPr id="1006" name="Google Shape;1006;p106"/>
          <p:cNvSpPr txBox="1"/>
          <p:nvPr>
            <p:ph idx="1" type="body"/>
          </p:nvPr>
        </p:nvSpPr>
        <p:spPr>
          <a:xfrm>
            <a:off x="5010400" y="1883250"/>
            <a:ext cx="3951900" cy="24522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a:p>
          <a:p>
            <a:pPr indent="-304800" lvl="0" marL="457200" rtl="0" algn="l">
              <a:lnSpc>
                <a:spcPct val="115000"/>
              </a:lnSpc>
              <a:spcBef>
                <a:spcPts val="0"/>
              </a:spcBef>
              <a:spcAft>
                <a:spcPts val="0"/>
              </a:spcAft>
              <a:buClr>
                <a:schemeClr val="dk1"/>
              </a:buClr>
              <a:buSzPts val="1200"/>
              <a:buChar char="●"/>
            </a:pPr>
            <a:r>
              <a:rPr lang="en"/>
              <a:t>Retention typically drops after month 1</a:t>
            </a:r>
            <a:endParaRPr/>
          </a:p>
          <a:p>
            <a:pPr indent="0" lvl="0" marL="457200" rtl="0" algn="l">
              <a:lnSpc>
                <a:spcPct val="115000"/>
              </a:lnSpc>
              <a:spcBef>
                <a:spcPts val="0"/>
              </a:spcBef>
              <a:spcAft>
                <a:spcPts val="0"/>
              </a:spcAft>
              <a:buNone/>
            </a:pPr>
            <a:r>
              <a:t/>
            </a:r>
            <a:endParaRPr/>
          </a:p>
          <a:p>
            <a:pPr indent="-304800" lvl="0" marL="457200" rtl="0" algn="l">
              <a:lnSpc>
                <a:spcPct val="115000"/>
              </a:lnSpc>
              <a:spcBef>
                <a:spcPts val="0"/>
              </a:spcBef>
              <a:spcAft>
                <a:spcPts val="0"/>
              </a:spcAft>
              <a:buClr>
                <a:schemeClr val="dk1"/>
              </a:buClr>
              <a:buSzPts val="1200"/>
              <a:buChar char="●"/>
            </a:pPr>
            <a:r>
              <a:rPr lang="en"/>
              <a:t>April 2020 cohort retained 82.6% in month 2 and stayed above 60% through month 4</a:t>
            </a:r>
            <a:endParaRPr/>
          </a:p>
          <a:p>
            <a:pPr indent="0" lvl="0" marL="457200" rtl="0" algn="l">
              <a:lnSpc>
                <a:spcPct val="115000"/>
              </a:lnSpc>
              <a:spcBef>
                <a:spcPts val="0"/>
              </a:spcBef>
              <a:spcAft>
                <a:spcPts val="0"/>
              </a:spcAft>
              <a:buNone/>
            </a:pPr>
            <a:r>
              <a:t/>
            </a:r>
            <a:endParaRPr/>
          </a:p>
          <a:p>
            <a:pPr indent="-304800" lvl="0" marL="457200" rtl="0" algn="l">
              <a:lnSpc>
                <a:spcPct val="115000"/>
              </a:lnSpc>
              <a:spcBef>
                <a:spcPts val="0"/>
              </a:spcBef>
              <a:spcAft>
                <a:spcPts val="0"/>
              </a:spcAft>
              <a:buClr>
                <a:schemeClr val="dk1"/>
              </a:buClr>
              <a:buSzPts val="1200"/>
              <a:buChar char="●"/>
            </a:pPr>
            <a:r>
              <a:rPr lang="en"/>
              <a:t>February 2020 peaked at 74.2% by month 6</a:t>
            </a:r>
            <a:endParaRPr/>
          </a:p>
          <a:p>
            <a:pPr indent="0" lvl="0" marL="457200" rtl="0" algn="l">
              <a:lnSpc>
                <a:spcPct val="115000"/>
              </a:lnSpc>
              <a:spcBef>
                <a:spcPts val="0"/>
              </a:spcBef>
              <a:spcAft>
                <a:spcPts val="0"/>
              </a:spcAft>
              <a:buNone/>
            </a:pPr>
            <a:r>
              <a:t/>
            </a:r>
            <a:endParaRPr/>
          </a:p>
          <a:p>
            <a:pPr indent="-304800" lvl="0" marL="457200" rtl="0" algn="l">
              <a:lnSpc>
                <a:spcPct val="115000"/>
              </a:lnSpc>
              <a:spcBef>
                <a:spcPts val="0"/>
              </a:spcBef>
              <a:spcAft>
                <a:spcPts val="0"/>
              </a:spcAft>
              <a:buClr>
                <a:schemeClr val="dk1"/>
              </a:buClr>
              <a:buSzPts val="1200"/>
              <a:buChar char="●"/>
            </a:pPr>
            <a:r>
              <a:rPr lang="en"/>
              <a:t>Later cohorts showed faster drop-off</a:t>
            </a:r>
            <a:endParaRPr/>
          </a:p>
        </p:txBody>
      </p:sp>
      <p:sp>
        <p:nvSpPr>
          <p:cNvPr id="1007" name="Google Shape;1007;p106"/>
          <p:cNvSpPr txBox="1"/>
          <p:nvPr>
            <p:ph type="title"/>
          </p:nvPr>
        </p:nvSpPr>
        <p:spPr>
          <a:xfrm>
            <a:off x="452575" y="596800"/>
            <a:ext cx="7900800" cy="70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3400"/>
              <a:t>Cohort Retention Trends</a:t>
            </a:r>
            <a:endParaRPr sz="3400"/>
          </a:p>
        </p:txBody>
      </p:sp>
      <p:sp>
        <p:nvSpPr>
          <p:cNvPr id="1008" name="Google Shape;1008;p106"/>
          <p:cNvSpPr txBox="1"/>
          <p:nvPr>
            <p:ph idx="12" type="sldNum"/>
          </p:nvPr>
        </p:nvSpPr>
        <p:spPr>
          <a:xfrm>
            <a:off x="420872" y="203200"/>
            <a:ext cx="428700" cy="3936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en"/>
              <a:t>‹#›</a:t>
            </a:fld>
            <a:endParaRPr/>
          </a:p>
        </p:txBody>
      </p:sp>
      <p:sp>
        <p:nvSpPr>
          <p:cNvPr id="1009" name="Google Shape;1009;p106"/>
          <p:cNvSpPr/>
          <p:nvPr/>
        </p:nvSpPr>
        <p:spPr>
          <a:xfrm>
            <a:off x="6194275" y="1301200"/>
            <a:ext cx="2159100" cy="356400"/>
          </a:xfrm>
          <a:prstGeom prst="roundRect">
            <a:avLst>
              <a:gd fmla="val 50000" name="adj"/>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2"/>
                </a:solidFill>
                <a:latin typeface="Inter"/>
                <a:ea typeface="Inter"/>
                <a:cs typeface="Inter"/>
                <a:sym typeface="Inter"/>
              </a:rPr>
              <a:t>🔁 Retention Insights</a:t>
            </a:r>
            <a:endParaRPr>
              <a:solidFill>
                <a:schemeClr val="dk2"/>
              </a:solidFill>
              <a:latin typeface="Inter"/>
              <a:ea typeface="Inter"/>
              <a:cs typeface="Inter"/>
              <a:sym typeface="Inter"/>
            </a:endParaRPr>
          </a:p>
        </p:txBody>
      </p:sp>
      <p:pic>
        <p:nvPicPr>
          <p:cNvPr id="1010" name="Google Shape;1010;p106"/>
          <p:cNvPicPr preferRelativeResize="0"/>
          <p:nvPr/>
        </p:nvPicPr>
        <p:blipFill>
          <a:blip r:embed="rId3">
            <a:alphaModFix/>
          </a:blip>
          <a:stretch>
            <a:fillRect/>
          </a:stretch>
        </p:blipFill>
        <p:spPr>
          <a:xfrm>
            <a:off x="360250" y="1782950"/>
            <a:ext cx="4466427" cy="2741357"/>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4" name="Shape 1014"/>
        <p:cNvGrpSpPr/>
        <p:nvPr/>
      </p:nvGrpSpPr>
      <p:grpSpPr>
        <a:xfrm>
          <a:off x="0" y="0"/>
          <a:ext cx="0" cy="0"/>
          <a:chOff x="0" y="0"/>
          <a:chExt cx="0" cy="0"/>
        </a:xfrm>
      </p:grpSpPr>
      <p:sp>
        <p:nvSpPr>
          <p:cNvPr id="1015" name="Google Shape;1015;p107"/>
          <p:cNvSpPr txBox="1"/>
          <p:nvPr>
            <p:ph idx="1" type="body"/>
          </p:nvPr>
        </p:nvSpPr>
        <p:spPr>
          <a:xfrm>
            <a:off x="420875" y="2078400"/>
            <a:ext cx="3951900" cy="24522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a:p>
          <a:p>
            <a:pPr indent="-304800" lvl="0" marL="457200" rtl="0" algn="l">
              <a:lnSpc>
                <a:spcPct val="115000"/>
              </a:lnSpc>
              <a:spcBef>
                <a:spcPts val="0"/>
              </a:spcBef>
              <a:spcAft>
                <a:spcPts val="0"/>
              </a:spcAft>
              <a:buClr>
                <a:schemeClr val="dk1"/>
              </a:buClr>
              <a:buSzPts val="1200"/>
              <a:buChar char="●"/>
            </a:pPr>
            <a:r>
              <a:rPr lang="en"/>
              <a:t>Incident rates peaked around 25% between April-July 2020</a:t>
            </a:r>
            <a:endParaRPr/>
          </a:p>
          <a:p>
            <a:pPr indent="0" lvl="0" marL="457200" rtl="0" algn="l">
              <a:lnSpc>
                <a:spcPct val="115000"/>
              </a:lnSpc>
              <a:spcBef>
                <a:spcPts val="0"/>
              </a:spcBef>
              <a:spcAft>
                <a:spcPts val="0"/>
              </a:spcAft>
              <a:buNone/>
            </a:pPr>
            <a:r>
              <a:t/>
            </a:r>
            <a:endParaRPr/>
          </a:p>
          <a:p>
            <a:pPr indent="-304800" lvl="0" marL="457200" rtl="0" algn="l">
              <a:lnSpc>
                <a:spcPct val="115000"/>
              </a:lnSpc>
              <a:spcBef>
                <a:spcPts val="0"/>
              </a:spcBef>
              <a:spcAft>
                <a:spcPts val="0"/>
              </a:spcAft>
              <a:buClr>
                <a:schemeClr val="dk1"/>
              </a:buClr>
              <a:buSzPts val="1200"/>
              <a:buChar char="●"/>
            </a:pPr>
            <a:r>
              <a:rPr lang="en"/>
              <a:t>Early 2020 cohorts (e.g. Jan-Feb 2020) had lower risk, with rates around 13%</a:t>
            </a:r>
            <a:endParaRPr/>
          </a:p>
          <a:p>
            <a:pPr indent="0" lvl="0" marL="457200" rtl="0" algn="l">
              <a:lnSpc>
                <a:spcPct val="115000"/>
              </a:lnSpc>
              <a:spcBef>
                <a:spcPts val="0"/>
              </a:spcBef>
              <a:spcAft>
                <a:spcPts val="0"/>
              </a:spcAft>
              <a:buNone/>
            </a:pPr>
            <a:r>
              <a:t/>
            </a:r>
            <a:endParaRPr/>
          </a:p>
          <a:p>
            <a:pPr indent="-304800" lvl="0" marL="457200" rtl="0" algn="l">
              <a:lnSpc>
                <a:spcPct val="115000"/>
              </a:lnSpc>
              <a:spcBef>
                <a:spcPts val="0"/>
              </a:spcBef>
              <a:spcAft>
                <a:spcPts val="0"/>
              </a:spcAft>
              <a:buClr>
                <a:schemeClr val="dk1"/>
              </a:buClr>
              <a:buSzPts val="1200"/>
              <a:buChar char="●"/>
            </a:pPr>
            <a:r>
              <a:rPr lang="en"/>
              <a:t>Incident volume closely followed user growth, indicating operational pressure.</a:t>
            </a:r>
            <a:endParaRPr/>
          </a:p>
        </p:txBody>
      </p:sp>
      <p:sp>
        <p:nvSpPr>
          <p:cNvPr id="1016" name="Google Shape;1016;p107"/>
          <p:cNvSpPr txBox="1"/>
          <p:nvPr>
            <p:ph type="title"/>
          </p:nvPr>
        </p:nvSpPr>
        <p:spPr>
          <a:xfrm>
            <a:off x="452575" y="596800"/>
            <a:ext cx="7900800" cy="70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3400"/>
              <a:t>Incident Rates by Cohort</a:t>
            </a:r>
            <a:endParaRPr sz="3400"/>
          </a:p>
        </p:txBody>
      </p:sp>
      <p:sp>
        <p:nvSpPr>
          <p:cNvPr id="1017" name="Google Shape;1017;p107"/>
          <p:cNvSpPr txBox="1"/>
          <p:nvPr>
            <p:ph idx="12" type="sldNum"/>
          </p:nvPr>
        </p:nvSpPr>
        <p:spPr>
          <a:xfrm>
            <a:off x="420872" y="203200"/>
            <a:ext cx="428700" cy="3936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en"/>
              <a:t>‹#›</a:t>
            </a:fld>
            <a:endParaRPr/>
          </a:p>
        </p:txBody>
      </p:sp>
      <p:sp>
        <p:nvSpPr>
          <p:cNvPr id="1018" name="Google Shape;1018;p107"/>
          <p:cNvSpPr/>
          <p:nvPr/>
        </p:nvSpPr>
        <p:spPr>
          <a:xfrm>
            <a:off x="779600" y="1374450"/>
            <a:ext cx="1980600" cy="356400"/>
          </a:xfrm>
          <a:prstGeom prst="roundRect">
            <a:avLst>
              <a:gd fmla="val 50000" name="adj"/>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2"/>
                </a:solidFill>
                <a:latin typeface="Inter"/>
                <a:ea typeface="Inter"/>
                <a:cs typeface="Inter"/>
                <a:sym typeface="Inter"/>
              </a:rPr>
              <a:t>⚠️ Incident Trends</a:t>
            </a:r>
            <a:endParaRPr>
              <a:solidFill>
                <a:schemeClr val="dk2"/>
              </a:solidFill>
              <a:latin typeface="Inter"/>
              <a:ea typeface="Inter"/>
              <a:cs typeface="Inter"/>
              <a:sym typeface="Inter"/>
            </a:endParaRPr>
          </a:p>
        </p:txBody>
      </p:sp>
      <p:pic>
        <p:nvPicPr>
          <p:cNvPr id="1019" name="Google Shape;1019;p107"/>
          <p:cNvPicPr preferRelativeResize="0"/>
          <p:nvPr/>
        </p:nvPicPr>
        <p:blipFill>
          <a:blip r:embed="rId3">
            <a:alphaModFix/>
          </a:blip>
          <a:stretch>
            <a:fillRect/>
          </a:stretch>
        </p:blipFill>
        <p:spPr>
          <a:xfrm>
            <a:off x="4495350" y="2281050"/>
            <a:ext cx="4466425" cy="219917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3" name="Shape 1023"/>
        <p:cNvGrpSpPr/>
        <p:nvPr/>
      </p:nvGrpSpPr>
      <p:grpSpPr>
        <a:xfrm>
          <a:off x="0" y="0"/>
          <a:ext cx="0" cy="0"/>
          <a:chOff x="0" y="0"/>
          <a:chExt cx="0" cy="0"/>
        </a:xfrm>
      </p:grpSpPr>
      <p:sp>
        <p:nvSpPr>
          <p:cNvPr id="1024" name="Google Shape;1024;p108"/>
          <p:cNvSpPr txBox="1"/>
          <p:nvPr>
            <p:ph idx="1" type="body"/>
          </p:nvPr>
        </p:nvSpPr>
        <p:spPr>
          <a:xfrm>
            <a:off x="5010400" y="1883250"/>
            <a:ext cx="3951900" cy="24522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a:p>
          <a:p>
            <a:pPr indent="-304800" lvl="0" marL="457200" rtl="0" algn="l">
              <a:lnSpc>
                <a:spcPct val="115000"/>
              </a:lnSpc>
              <a:spcBef>
                <a:spcPts val="0"/>
              </a:spcBef>
              <a:spcAft>
                <a:spcPts val="0"/>
              </a:spcAft>
              <a:buClr>
                <a:schemeClr val="dk1"/>
              </a:buClr>
              <a:buSzPts val="1200"/>
              <a:buChar char="●"/>
            </a:pPr>
            <a:r>
              <a:rPr lang="en"/>
              <a:t>October 2020 cohort generated the </a:t>
            </a:r>
            <a:r>
              <a:rPr lang="en"/>
              <a:t>highest revenue</a:t>
            </a:r>
            <a:r>
              <a:rPr lang="en"/>
              <a:t> (€23.5k)</a:t>
            </a:r>
            <a:endParaRPr/>
          </a:p>
          <a:p>
            <a:pPr indent="0" lvl="0" marL="457200" rtl="0" algn="l">
              <a:lnSpc>
                <a:spcPct val="115000"/>
              </a:lnSpc>
              <a:spcBef>
                <a:spcPts val="0"/>
              </a:spcBef>
              <a:spcAft>
                <a:spcPts val="0"/>
              </a:spcAft>
              <a:buNone/>
            </a:pPr>
            <a:r>
              <a:t/>
            </a:r>
            <a:endParaRPr/>
          </a:p>
          <a:p>
            <a:pPr indent="-304800" lvl="0" marL="457200" rtl="0" algn="l">
              <a:lnSpc>
                <a:spcPct val="115000"/>
              </a:lnSpc>
              <a:spcBef>
                <a:spcPts val="0"/>
              </a:spcBef>
              <a:spcAft>
                <a:spcPts val="0"/>
              </a:spcAft>
              <a:buClr>
                <a:schemeClr val="dk1"/>
              </a:buClr>
              <a:buSzPts val="1200"/>
              <a:buChar char="●"/>
            </a:pPr>
            <a:r>
              <a:rPr lang="en"/>
              <a:t>June and July 2020 together contributed over €25k</a:t>
            </a:r>
            <a:endParaRPr/>
          </a:p>
          <a:p>
            <a:pPr indent="0" lvl="0" marL="457200" rtl="0" algn="l">
              <a:lnSpc>
                <a:spcPct val="115000"/>
              </a:lnSpc>
              <a:spcBef>
                <a:spcPts val="0"/>
              </a:spcBef>
              <a:spcAft>
                <a:spcPts val="0"/>
              </a:spcAft>
              <a:buNone/>
            </a:pPr>
            <a:r>
              <a:t/>
            </a:r>
            <a:endParaRPr/>
          </a:p>
          <a:p>
            <a:pPr indent="-304800" lvl="0" marL="457200" rtl="0" algn="l">
              <a:lnSpc>
                <a:spcPct val="115000"/>
              </a:lnSpc>
              <a:spcBef>
                <a:spcPts val="0"/>
              </a:spcBef>
              <a:spcAft>
                <a:spcPts val="0"/>
              </a:spcAft>
              <a:buClr>
                <a:schemeClr val="dk1"/>
              </a:buClr>
              <a:buSzPts val="1200"/>
              <a:buChar char="●"/>
            </a:pPr>
            <a:r>
              <a:rPr lang="en"/>
              <a:t>These cohorts also retained up to 49%-54% by the first month, showing stronger early engagement</a:t>
            </a:r>
            <a:endParaRPr/>
          </a:p>
          <a:p>
            <a:pPr indent="0" lvl="0" marL="457200" rtl="0" algn="l">
              <a:lnSpc>
                <a:spcPct val="115000"/>
              </a:lnSpc>
              <a:spcBef>
                <a:spcPts val="0"/>
              </a:spcBef>
              <a:spcAft>
                <a:spcPts val="0"/>
              </a:spcAft>
              <a:buNone/>
            </a:pPr>
            <a:r>
              <a:t/>
            </a:r>
            <a:endParaRPr/>
          </a:p>
          <a:p>
            <a:pPr indent="-304800" lvl="0" marL="457200" rtl="0" algn="l">
              <a:lnSpc>
                <a:spcPct val="115000"/>
              </a:lnSpc>
              <a:spcBef>
                <a:spcPts val="0"/>
              </a:spcBef>
              <a:spcAft>
                <a:spcPts val="0"/>
              </a:spcAft>
              <a:buClr>
                <a:schemeClr val="dk1"/>
              </a:buClr>
              <a:buSzPts val="1200"/>
              <a:buChar char="●"/>
            </a:pPr>
            <a:r>
              <a:rPr lang="en"/>
              <a:t>October 2020 cohort’s retention may be underrepresented due to partial November 2020 data</a:t>
            </a:r>
            <a:endParaRPr/>
          </a:p>
        </p:txBody>
      </p:sp>
      <p:sp>
        <p:nvSpPr>
          <p:cNvPr id="1025" name="Google Shape;1025;p108"/>
          <p:cNvSpPr txBox="1"/>
          <p:nvPr>
            <p:ph type="title"/>
          </p:nvPr>
        </p:nvSpPr>
        <p:spPr>
          <a:xfrm>
            <a:off x="452575" y="596800"/>
            <a:ext cx="7900800" cy="70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3400"/>
              <a:t>Revenue and Monetization</a:t>
            </a:r>
            <a:endParaRPr sz="3400"/>
          </a:p>
        </p:txBody>
      </p:sp>
      <p:sp>
        <p:nvSpPr>
          <p:cNvPr id="1026" name="Google Shape;1026;p108"/>
          <p:cNvSpPr txBox="1"/>
          <p:nvPr>
            <p:ph idx="12" type="sldNum"/>
          </p:nvPr>
        </p:nvSpPr>
        <p:spPr>
          <a:xfrm>
            <a:off x="420872" y="203200"/>
            <a:ext cx="428700" cy="3936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en"/>
              <a:t>‹#›</a:t>
            </a:fld>
            <a:endParaRPr/>
          </a:p>
        </p:txBody>
      </p:sp>
      <p:sp>
        <p:nvSpPr>
          <p:cNvPr id="1027" name="Google Shape;1027;p108"/>
          <p:cNvSpPr/>
          <p:nvPr/>
        </p:nvSpPr>
        <p:spPr>
          <a:xfrm>
            <a:off x="5695600" y="1301200"/>
            <a:ext cx="2372400" cy="356400"/>
          </a:xfrm>
          <a:prstGeom prst="roundRect">
            <a:avLst>
              <a:gd fmla="val 50000" name="adj"/>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2"/>
                </a:solidFill>
                <a:latin typeface="Inter"/>
                <a:ea typeface="Inter"/>
                <a:cs typeface="Inter"/>
                <a:sym typeface="Inter"/>
              </a:rPr>
              <a:t>💰</a:t>
            </a:r>
            <a:r>
              <a:rPr b="1" lang="en">
                <a:solidFill>
                  <a:schemeClr val="dk2"/>
                </a:solidFill>
                <a:latin typeface="Inter"/>
                <a:ea typeface="Inter"/>
                <a:cs typeface="Inter"/>
                <a:sym typeface="Inter"/>
              </a:rPr>
              <a:t> Revenue by Cohort</a:t>
            </a:r>
            <a:endParaRPr>
              <a:solidFill>
                <a:schemeClr val="dk2"/>
              </a:solidFill>
              <a:latin typeface="Inter"/>
              <a:ea typeface="Inter"/>
              <a:cs typeface="Inter"/>
              <a:sym typeface="Inter"/>
            </a:endParaRPr>
          </a:p>
        </p:txBody>
      </p:sp>
      <p:pic>
        <p:nvPicPr>
          <p:cNvPr id="1028" name="Google Shape;1028;p108"/>
          <p:cNvPicPr preferRelativeResize="0"/>
          <p:nvPr/>
        </p:nvPicPr>
        <p:blipFill>
          <a:blip r:embed="rId3">
            <a:alphaModFix/>
          </a:blip>
          <a:stretch>
            <a:fillRect/>
          </a:stretch>
        </p:blipFill>
        <p:spPr>
          <a:xfrm>
            <a:off x="152400" y="1453600"/>
            <a:ext cx="4705599" cy="262359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3" name="Shape 873"/>
        <p:cNvGrpSpPr/>
        <p:nvPr/>
      </p:nvGrpSpPr>
      <p:grpSpPr>
        <a:xfrm>
          <a:off x="0" y="0"/>
          <a:ext cx="0" cy="0"/>
          <a:chOff x="0" y="0"/>
          <a:chExt cx="0" cy="0"/>
        </a:xfrm>
      </p:grpSpPr>
      <p:sp>
        <p:nvSpPr>
          <p:cNvPr id="874" name="Google Shape;874;p91"/>
          <p:cNvSpPr txBox="1"/>
          <p:nvPr>
            <p:ph idx="1" type="body"/>
          </p:nvPr>
        </p:nvSpPr>
        <p:spPr>
          <a:xfrm>
            <a:off x="452575" y="2059600"/>
            <a:ext cx="7508700" cy="2440500"/>
          </a:xfrm>
          <a:prstGeom prst="rect">
            <a:avLst/>
          </a:prstGeom>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Clr>
                <a:schemeClr val="dk2"/>
              </a:buClr>
              <a:buSzPts val="1200"/>
              <a:buFont typeface="Inter"/>
              <a:buChar char="●"/>
            </a:pPr>
            <a:r>
              <a:rPr b="1" lang="en"/>
              <a:t>Project:</a:t>
            </a:r>
            <a:r>
              <a:rPr lang="en"/>
              <a:t> Cohort Analysis of Ironhack Payments Users</a:t>
            </a:r>
            <a:endParaRPr/>
          </a:p>
          <a:p>
            <a:pPr indent="0" lvl="0" marL="457200" rtl="0" algn="l">
              <a:lnSpc>
                <a:spcPct val="115000"/>
              </a:lnSpc>
              <a:spcBef>
                <a:spcPts val="0"/>
              </a:spcBef>
              <a:spcAft>
                <a:spcPts val="0"/>
              </a:spcAft>
              <a:buNone/>
            </a:pPr>
            <a:r>
              <a:t/>
            </a:r>
            <a:endParaRPr/>
          </a:p>
          <a:p>
            <a:pPr indent="-304800" lvl="0" marL="457200" rtl="0" algn="l">
              <a:lnSpc>
                <a:spcPct val="115000"/>
              </a:lnSpc>
              <a:spcBef>
                <a:spcPts val="0"/>
              </a:spcBef>
              <a:spcAft>
                <a:spcPts val="0"/>
              </a:spcAft>
              <a:buClr>
                <a:schemeClr val="dk1"/>
              </a:buClr>
              <a:buSzPts val="1200"/>
              <a:buChar char="●"/>
            </a:pPr>
            <a:r>
              <a:rPr b="1" lang="en"/>
              <a:t>Goal: </a:t>
            </a:r>
            <a:r>
              <a:rPr lang="en"/>
              <a:t>Understand user behavior over time, segmented by their first cash request month</a:t>
            </a:r>
            <a:endParaRPr/>
          </a:p>
          <a:p>
            <a:pPr indent="0" lvl="0" marL="457200" rtl="0" algn="l">
              <a:lnSpc>
                <a:spcPct val="115000"/>
              </a:lnSpc>
              <a:spcBef>
                <a:spcPts val="0"/>
              </a:spcBef>
              <a:spcAft>
                <a:spcPts val="0"/>
              </a:spcAft>
              <a:buNone/>
            </a:pPr>
            <a:r>
              <a:t/>
            </a:r>
            <a:endParaRPr/>
          </a:p>
          <a:p>
            <a:pPr indent="-304800" lvl="0" marL="457200" rtl="0" algn="l">
              <a:lnSpc>
                <a:spcPct val="115000"/>
              </a:lnSpc>
              <a:spcBef>
                <a:spcPts val="0"/>
              </a:spcBef>
              <a:spcAft>
                <a:spcPts val="0"/>
              </a:spcAft>
              <a:buClr>
                <a:schemeClr val="dk1"/>
              </a:buClr>
              <a:buSzPts val="1200"/>
              <a:buChar char="●"/>
            </a:pPr>
            <a:r>
              <a:rPr b="1" lang="en"/>
              <a:t>About Ironhack Payments:</a:t>
            </a:r>
            <a:r>
              <a:rPr lang="en"/>
              <a:t> Ironhack Payments is a digital financial services company offering </a:t>
            </a:r>
            <a:r>
              <a:rPr i="1" lang="en"/>
              <a:t>short-term cash advances</a:t>
            </a:r>
            <a:r>
              <a:rPr lang="en"/>
              <a:t> with </a:t>
            </a:r>
            <a:r>
              <a:rPr i="1" lang="en"/>
              <a:t>transparent pricing</a:t>
            </a:r>
            <a:r>
              <a:rPr lang="en"/>
              <a:t>. Users can:</a:t>
            </a:r>
            <a:endParaRPr/>
          </a:p>
          <a:p>
            <a:pPr indent="0" lvl="0" marL="457200" rtl="0" algn="l">
              <a:lnSpc>
                <a:spcPct val="115000"/>
              </a:lnSpc>
              <a:spcBef>
                <a:spcPts val="0"/>
              </a:spcBef>
              <a:spcAft>
                <a:spcPts val="0"/>
              </a:spcAft>
              <a:buNone/>
            </a:pPr>
            <a:r>
              <a:t/>
            </a:r>
            <a:endParaRPr/>
          </a:p>
          <a:p>
            <a:pPr indent="-304800" lvl="1" marL="914400" rtl="0" algn="l">
              <a:lnSpc>
                <a:spcPct val="115000"/>
              </a:lnSpc>
              <a:spcBef>
                <a:spcPts val="0"/>
              </a:spcBef>
              <a:spcAft>
                <a:spcPts val="0"/>
              </a:spcAft>
              <a:buClr>
                <a:schemeClr val="dk1"/>
              </a:buClr>
              <a:buSzPts val="1200"/>
              <a:buChar char="○"/>
            </a:pPr>
            <a:r>
              <a:rPr lang="en"/>
              <a:t>Request </a:t>
            </a:r>
            <a:r>
              <a:rPr i="1" lang="en"/>
              <a:t>regular (free)</a:t>
            </a:r>
            <a:r>
              <a:rPr lang="en"/>
              <a:t> or </a:t>
            </a:r>
            <a:r>
              <a:rPr i="1" lang="en"/>
              <a:t>instant (fee-based)</a:t>
            </a:r>
            <a:r>
              <a:rPr lang="en"/>
              <a:t> transfers</a:t>
            </a:r>
            <a:endParaRPr/>
          </a:p>
          <a:p>
            <a:pPr indent="-304800" lvl="1" marL="914400" rtl="0" algn="l">
              <a:lnSpc>
                <a:spcPct val="115000"/>
              </a:lnSpc>
              <a:spcBef>
                <a:spcPts val="0"/>
              </a:spcBef>
              <a:spcAft>
                <a:spcPts val="0"/>
              </a:spcAft>
              <a:buClr>
                <a:schemeClr val="dk1"/>
              </a:buClr>
              <a:buSzPts val="1200"/>
              <a:buChar char="○"/>
            </a:pPr>
            <a:r>
              <a:rPr lang="en"/>
              <a:t>Repay via scheduled </a:t>
            </a:r>
            <a:r>
              <a:rPr i="1" lang="en"/>
              <a:t>SEPA direct debits</a:t>
            </a:r>
            <a:endParaRPr i="1"/>
          </a:p>
          <a:p>
            <a:pPr indent="-304800" lvl="1" marL="914400" rtl="0" algn="l">
              <a:lnSpc>
                <a:spcPct val="115000"/>
              </a:lnSpc>
              <a:spcBef>
                <a:spcPts val="0"/>
              </a:spcBef>
              <a:spcAft>
                <a:spcPts val="0"/>
              </a:spcAft>
              <a:buClr>
                <a:schemeClr val="dk1"/>
              </a:buClr>
              <a:buSzPts val="1200"/>
              <a:buChar char="○"/>
            </a:pPr>
            <a:r>
              <a:rPr lang="en"/>
              <a:t>Encounter </a:t>
            </a:r>
            <a:r>
              <a:rPr i="1" lang="en"/>
              <a:t>fees</a:t>
            </a:r>
            <a:r>
              <a:rPr lang="en"/>
              <a:t> for instant transfers, postponements, or failed payments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875" name="Google Shape;875;p91"/>
          <p:cNvSpPr txBox="1"/>
          <p:nvPr>
            <p:ph type="title"/>
          </p:nvPr>
        </p:nvSpPr>
        <p:spPr>
          <a:xfrm>
            <a:off x="452575" y="596800"/>
            <a:ext cx="4263600" cy="133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Project Overview</a:t>
            </a:r>
            <a:endParaRPr/>
          </a:p>
        </p:txBody>
      </p:sp>
      <p:sp>
        <p:nvSpPr>
          <p:cNvPr id="876" name="Google Shape;876;p91"/>
          <p:cNvSpPr txBox="1"/>
          <p:nvPr>
            <p:ph idx="12" type="sldNum"/>
          </p:nvPr>
        </p:nvSpPr>
        <p:spPr>
          <a:xfrm>
            <a:off x="420872" y="203200"/>
            <a:ext cx="428700" cy="3936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2" name="Shape 1032"/>
        <p:cNvGrpSpPr/>
        <p:nvPr/>
      </p:nvGrpSpPr>
      <p:grpSpPr>
        <a:xfrm>
          <a:off x="0" y="0"/>
          <a:ext cx="0" cy="0"/>
          <a:chOff x="0" y="0"/>
          <a:chExt cx="0" cy="0"/>
        </a:xfrm>
      </p:grpSpPr>
      <p:sp>
        <p:nvSpPr>
          <p:cNvPr id="1033" name="Google Shape;1033;p109"/>
          <p:cNvSpPr txBox="1"/>
          <p:nvPr>
            <p:ph idx="1" type="body"/>
          </p:nvPr>
        </p:nvSpPr>
        <p:spPr>
          <a:xfrm>
            <a:off x="420875" y="2078400"/>
            <a:ext cx="3951900" cy="24522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a:p>
          <a:p>
            <a:pPr indent="-304800" lvl="0" marL="457200" rtl="0" algn="l">
              <a:lnSpc>
                <a:spcPct val="115000"/>
              </a:lnSpc>
              <a:spcBef>
                <a:spcPts val="0"/>
              </a:spcBef>
              <a:spcAft>
                <a:spcPts val="0"/>
              </a:spcAft>
              <a:buClr>
                <a:schemeClr val="dk1"/>
              </a:buClr>
              <a:buSzPts val="1200"/>
              <a:buChar char="●"/>
            </a:pPr>
            <a:r>
              <a:rPr lang="en"/>
              <a:t>June 2020 had the highest ARPU at €9.33</a:t>
            </a:r>
            <a:endParaRPr/>
          </a:p>
          <a:p>
            <a:pPr indent="0" lvl="0" marL="457200" rtl="0" algn="l">
              <a:lnSpc>
                <a:spcPct val="115000"/>
              </a:lnSpc>
              <a:spcBef>
                <a:spcPts val="0"/>
              </a:spcBef>
              <a:spcAft>
                <a:spcPts val="0"/>
              </a:spcAft>
              <a:buNone/>
            </a:pPr>
            <a:r>
              <a:t/>
            </a:r>
            <a:endParaRPr/>
          </a:p>
          <a:p>
            <a:pPr indent="-304800" lvl="0" marL="457200" rtl="0" algn="l">
              <a:lnSpc>
                <a:spcPct val="115000"/>
              </a:lnSpc>
              <a:spcBef>
                <a:spcPts val="0"/>
              </a:spcBef>
              <a:spcAft>
                <a:spcPts val="0"/>
              </a:spcAft>
              <a:buClr>
                <a:schemeClr val="dk1"/>
              </a:buClr>
              <a:buSzPts val="1200"/>
              <a:buChar char="●"/>
            </a:pPr>
            <a:r>
              <a:rPr lang="en"/>
              <a:t>May 2020 and July 2020 also performed strongly (€9.10 and €7.51)</a:t>
            </a:r>
            <a:endParaRPr/>
          </a:p>
          <a:p>
            <a:pPr indent="0" lvl="0" marL="457200" rtl="0" algn="l">
              <a:lnSpc>
                <a:spcPct val="115000"/>
              </a:lnSpc>
              <a:spcBef>
                <a:spcPts val="0"/>
              </a:spcBef>
              <a:spcAft>
                <a:spcPts val="0"/>
              </a:spcAft>
              <a:buNone/>
            </a:pPr>
            <a:r>
              <a:t/>
            </a:r>
            <a:endParaRPr/>
          </a:p>
          <a:p>
            <a:pPr indent="-304800" lvl="0" marL="457200" rtl="0" algn="l">
              <a:lnSpc>
                <a:spcPct val="115000"/>
              </a:lnSpc>
              <a:spcBef>
                <a:spcPts val="0"/>
              </a:spcBef>
              <a:spcAft>
                <a:spcPts val="0"/>
              </a:spcAft>
              <a:buClr>
                <a:schemeClr val="dk1"/>
              </a:buClr>
              <a:buSzPts val="1200"/>
              <a:buChar char="●"/>
            </a:pPr>
            <a:r>
              <a:rPr lang="en"/>
              <a:t>Early cohorts had lower ARPU but smaller user bases</a:t>
            </a:r>
            <a:endParaRPr/>
          </a:p>
          <a:p>
            <a:pPr indent="0" lvl="0" marL="457200" rtl="0" algn="l">
              <a:lnSpc>
                <a:spcPct val="115000"/>
              </a:lnSpc>
              <a:spcBef>
                <a:spcPts val="0"/>
              </a:spcBef>
              <a:spcAft>
                <a:spcPts val="0"/>
              </a:spcAft>
              <a:buNone/>
            </a:pPr>
            <a:r>
              <a:t/>
            </a:r>
            <a:endParaRPr/>
          </a:p>
          <a:p>
            <a:pPr indent="-304800" lvl="0" marL="457200" rtl="0" algn="l">
              <a:lnSpc>
                <a:spcPct val="115000"/>
              </a:lnSpc>
              <a:spcBef>
                <a:spcPts val="0"/>
              </a:spcBef>
              <a:spcAft>
                <a:spcPts val="0"/>
              </a:spcAft>
              <a:buClr>
                <a:schemeClr val="dk1"/>
              </a:buClr>
              <a:buSzPts val="1200"/>
              <a:buChar char="●"/>
            </a:pPr>
            <a:r>
              <a:rPr lang="en"/>
              <a:t>ARPU declined in late 2020 despite user growth</a:t>
            </a:r>
            <a:endParaRPr/>
          </a:p>
        </p:txBody>
      </p:sp>
      <p:sp>
        <p:nvSpPr>
          <p:cNvPr id="1034" name="Google Shape;1034;p109"/>
          <p:cNvSpPr txBox="1"/>
          <p:nvPr>
            <p:ph type="title"/>
          </p:nvPr>
        </p:nvSpPr>
        <p:spPr>
          <a:xfrm>
            <a:off x="452575" y="596800"/>
            <a:ext cx="7900800" cy="70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700"/>
              <a:t>ARPU (Average Revenue Per User) by Cohort</a:t>
            </a:r>
            <a:endParaRPr sz="2700"/>
          </a:p>
        </p:txBody>
      </p:sp>
      <p:sp>
        <p:nvSpPr>
          <p:cNvPr id="1035" name="Google Shape;1035;p109"/>
          <p:cNvSpPr txBox="1"/>
          <p:nvPr>
            <p:ph idx="12" type="sldNum"/>
          </p:nvPr>
        </p:nvSpPr>
        <p:spPr>
          <a:xfrm>
            <a:off x="420872" y="203200"/>
            <a:ext cx="428700" cy="3936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en"/>
              <a:t>‹#›</a:t>
            </a:fld>
            <a:endParaRPr/>
          </a:p>
        </p:txBody>
      </p:sp>
      <p:sp>
        <p:nvSpPr>
          <p:cNvPr id="1036" name="Google Shape;1036;p109"/>
          <p:cNvSpPr/>
          <p:nvPr/>
        </p:nvSpPr>
        <p:spPr>
          <a:xfrm>
            <a:off x="779600" y="1374450"/>
            <a:ext cx="3189300" cy="356400"/>
          </a:xfrm>
          <a:prstGeom prst="roundRect">
            <a:avLst>
              <a:gd fmla="val 50000" name="adj"/>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2"/>
                </a:solidFill>
                <a:latin typeface="Inter"/>
                <a:ea typeface="Inter"/>
                <a:cs typeface="Inter"/>
                <a:sym typeface="Inter"/>
              </a:rPr>
              <a:t>💸</a:t>
            </a:r>
            <a:r>
              <a:rPr b="1" lang="en">
                <a:solidFill>
                  <a:schemeClr val="dk2"/>
                </a:solidFill>
                <a:latin typeface="Inter"/>
                <a:ea typeface="Inter"/>
                <a:cs typeface="Inter"/>
                <a:sym typeface="Inter"/>
              </a:rPr>
              <a:t> Monetization Effectiveness</a:t>
            </a:r>
            <a:endParaRPr>
              <a:solidFill>
                <a:schemeClr val="dk2"/>
              </a:solidFill>
              <a:latin typeface="Inter"/>
              <a:ea typeface="Inter"/>
              <a:cs typeface="Inter"/>
              <a:sym typeface="Inter"/>
            </a:endParaRPr>
          </a:p>
        </p:txBody>
      </p:sp>
      <p:pic>
        <p:nvPicPr>
          <p:cNvPr id="1037" name="Google Shape;1037;p109"/>
          <p:cNvPicPr preferRelativeResize="0"/>
          <p:nvPr/>
        </p:nvPicPr>
        <p:blipFill>
          <a:blip r:embed="rId3">
            <a:alphaModFix/>
          </a:blip>
          <a:stretch>
            <a:fillRect/>
          </a:stretch>
        </p:blipFill>
        <p:spPr>
          <a:xfrm>
            <a:off x="4372775" y="2032938"/>
            <a:ext cx="4466425" cy="254312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1" name="Shape 1041"/>
        <p:cNvGrpSpPr/>
        <p:nvPr/>
      </p:nvGrpSpPr>
      <p:grpSpPr>
        <a:xfrm>
          <a:off x="0" y="0"/>
          <a:ext cx="0" cy="0"/>
          <a:chOff x="0" y="0"/>
          <a:chExt cx="0" cy="0"/>
        </a:xfrm>
      </p:grpSpPr>
      <p:sp>
        <p:nvSpPr>
          <p:cNvPr id="1042" name="Google Shape;1042;p110"/>
          <p:cNvSpPr txBox="1"/>
          <p:nvPr>
            <p:ph idx="1" type="body"/>
          </p:nvPr>
        </p:nvSpPr>
        <p:spPr>
          <a:xfrm>
            <a:off x="5010400" y="1883250"/>
            <a:ext cx="3951900" cy="24522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a:p>
          <a:p>
            <a:pPr indent="-304800" lvl="0" marL="457200" rtl="0" algn="l">
              <a:lnSpc>
                <a:spcPct val="115000"/>
              </a:lnSpc>
              <a:spcBef>
                <a:spcPts val="0"/>
              </a:spcBef>
              <a:spcAft>
                <a:spcPts val="0"/>
              </a:spcAft>
              <a:buClr>
                <a:schemeClr val="dk1"/>
              </a:buClr>
              <a:buSzPts val="1200"/>
              <a:buChar char="●"/>
            </a:pPr>
            <a:r>
              <a:rPr lang="en"/>
              <a:t>February 2020 cohort had the highest CLV at €63.54</a:t>
            </a:r>
            <a:endParaRPr/>
          </a:p>
          <a:p>
            <a:pPr indent="0" lvl="0" marL="457200" rtl="0" algn="l">
              <a:lnSpc>
                <a:spcPct val="115000"/>
              </a:lnSpc>
              <a:spcBef>
                <a:spcPts val="0"/>
              </a:spcBef>
              <a:spcAft>
                <a:spcPts val="0"/>
              </a:spcAft>
              <a:buNone/>
            </a:pPr>
            <a:r>
              <a:t/>
            </a:r>
            <a:endParaRPr/>
          </a:p>
          <a:p>
            <a:pPr indent="-304800" lvl="0" marL="457200" rtl="0" algn="l">
              <a:lnSpc>
                <a:spcPct val="115000"/>
              </a:lnSpc>
              <a:spcBef>
                <a:spcPts val="0"/>
              </a:spcBef>
              <a:spcAft>
                <a:spcPts val="0"/>
              </a:spcAft>
              <a:buClr>
                <a:schemeClr val="dk1"/>
              </a:buClr>
              <a:buSzPts val="1200"/>
              <a:buChar char="●"/>
            </a:pPr>
            <a:r>
              <a:rPr lang="en"/>
              <a:t>March and May 2020 also showed strong CLV (€60.00 and €54.60)</a:t>
            </a:r>
            <a:endParaRPr/>
          </a:p>
          <a:p>
            <a:pPr indent="0" lvl="0" marL="457200" rtl="0" algn="l">
              <a:lnSpc>
                <a:spcPct val="115000"/>
              </a:lnSpc>
              <a:spcBef>
                <a:spcPts val="0"/>
              </a:spcBef>
              <a:spcAft>
                <a:spcPts val="0"/>
              </a:spcAft>
              <a:buNone/>
            </a:pPr>
            <a:r>
              <a:t/>
            </a:r>
            <a:endParaRPr/>
          </a:p>
          <a:p>
            <a:pPr indent="-304800" lvl="0" marL="457200" rtl="0" algn="l">
              <a:lnSpc>
                <a:spcPct val="115000"/>
              </a:lnSpc>
              <a:spcBef>
                <a:spcPts val="0"/>
              </a:spcBef>
              <a:spcAft>
                <a:spcPts val="0"/>
              </a:spcAft>
              <a:buClr>
                <a:schemeClr val="dk1"/>
              </a:buClr>
              <a:buSzPts val="1200"/>
              <a:buChar char="●"/>
            </a:pPr>
            <a:r>
              <a:rPr lang="en"/>
              <a:t>High CLV combines strong ARPU with sustained retention</a:t>
            </a:r>
            <a:endParaRPr/>
          </a:p>
          <a:p>
            <a:pPr indent="0" lvl="0" marL="457200" rtl="0" algn="l">
              <a:lnSpc>
                <a:spcPct val="115000"/>
              </a:lnSpc>
              <a:spcBef>
                <a:spcPts val="0"/>
              </a:spcBef>
              <a:spcAft>
                <a:spcPts val="0"/>
              </a:spcAft>
              <a:buNone/>
            </a:pPr>
            <a:r>
              <a:t/>
            </a:r>
            <a:endParaRPr/>
          </a:p>
          <a:p>
            <a:pPr indent="-304800" lvl="0" marL="457200" rtl="0" algn="l">
              <a:lnSpc>
                <a:spcPct val="115000"/>
              </a:lnSpc>
              <a:spcBef>
                <a:spcPts val="0"/>
              </a:spcBef>
              <a:spcAft>
                <a:spcPts val="0"/>
              </a:spcAft>
              <a:buClr>
                <a:schemeClr val="dk1"/>
              </a:buClr>
              <a:buSzPts val="1200"/>
              <a:buChar char="●"/>
            </a:pPr>
            <a:r>
              <a:rPr lang="en"/>
              <a:t>CLV declines in later cohorts due to faster churn</a:t>
            </a:r>
            <a:endParaRPr/>
          </a:p>
        </p:txBody>
      </p:sp>
      <p:sp>
        <p:nvSpPr>
          <p:cNvPr id="1043" name="Google Shape;1043;p110"/>
          <p:cNvSpPr txBox="1"/>
          <p:nvPr>
            <p:ph type="title"/>
          </p:nvPr>
        </p:nvSpPr>
        <p:spPr>
          <a:xfrm>
            <a:off x="452575" y="596800"/>
            <a:ext cx="7900800" cy="70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3000"/>
              <a:t>CLV (Customer Lifetime Value) by Cohort</a:t>
            </a:r>
            <a:endParaRPr sz="3000"/>
          </a:p>
        </p:txBody>
      </p:sp>
      <p:sp>
        <p:nvSpPr>
          <p:cNvPr id="1044" name="Google Shape;1044;p110"/>
          <p:cNvSpPr txBox="1"/>
          <p:nvPr>
            <p:ph idx="12" type="sldNum"/>
          </p:nvPr>
        </p:nvSpPr>
        <p:spPr>
          <a:xfrm>
            <a:off x="420872" y="203200"/>
            <a:ext cx="428700" cy="3936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en"/>
              <a:t>‹#›</a:t>
            </a:fld>
            <a:endParaRPr/>
          </a:p>
        </p:txBody>
      </p:sp>
      <p:sp>
        <p:nvSpPr>
          <p:cNvPr id="1045" name="Google Shape;1045;p110"/>
          <p:cNvSpPr/>
          <p:nvPr/>
        </p:nvSpPr>
        <p:spPr>
          <a:xfrm>
            <a:off x="5380300" y="1301200"/>
            <a:ext cx="2973000" cy="356400"/>
          </a:xfrm>
          <a:prstGeom prst="roundRect">
            <a:avLst>
              <a:gd fmla="val 50000" name="adj"/>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2"/>
                </a:solidFill>
                <a:latin typeface="Inter"/>
                <a:ea typeface="Inter"/>
                <a:cs typeface="Inter"/>
                <a:sym typeface="Inter"/>
              </a:rPr>
              <a:t>💡</a:t>
            </a:r>
            <a:r>
              <a:rPr b="1" lang="en">
                <a:solidFill>
                  <a:schemeClr val="dk2"/>
                </a:solidFill>
                <a:latin typeface="Inter"/>
                <a:ea typeface="Inter"/>
                <a:cs typeface="Inter"/>
                <a:sym typeface="Inter"/>
              </a:rPr>
              <a:t> Long-Term Value Insights</a:t>
            </a:r>
            <a:endParaRPr>
              <a:solidFill>
                <a:schemeClr val="dk2"/>
              </a:solidFill>
              <a:latin typeface="Inter"/>
              <a:ea typeface="Inter"/>
              <a:cs typeface="Inter"/>
              <a:sym typeface="Inter"/>
            </a:endParaRPr>
          </a:p>
        </p:txBody>
      </p:sp>
      <p:pic>
        <p:nvPicPr>
          <p:cNvPr id="1046" name="Google Shape;1046;p110"/>
          <p:cNvPicPr preferRelativeResize="0"/>
          <p:nvPr/>
        </p:nvPicPr>
        <p:blipFill>
          <a:blip r:embed="rId3">
            <a:alphaModFix/>
          </a:blip>
          <a:stretch>
            <a:fillRect/>
          </a:stretch>
        </p:blipFill>
        <p:spPr>
          <a:xfrm>
            <a:off x="420875" y="1781575"/>
            <a:ext cx="4705601" cy="2655558"/>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0" name="Shape 1050"/>
        <p:cNvGrpSpPr/>
        <p:nvPr/>
      </p:nvGrpSpPr>
      <p:grpSpPr>
        <a:xfrm>
          <a:off x="0" y="0"/>
          <a:ext cx="0" cy="0"/>
          <a:chOff x="0" y="0"/>
          <a:chExt cx="0" cy="0"/>
        </a:xfrm>
      </p:grpSpPr>
      <p:sp>
        <p:nvSpPr>
          <p:cNvPr id="1051" name="Google Shape;1051;p111"/>
          <p:cNvSpPr txBox="1"/>
          <p:nvPr>
            <p:ph type="title"/>
          </p:nvPr>
        </p:nvSpPr>
        <p:spPr>
          <a:xfrm>
            <a:off x="450850" y="596800"/>
            <a:ext cx="7659300" cy="63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800"/>
              <a:t>Summary of Cohort Analysis</a:t>
            </a:r>
            <a:endParaRPr sz="3800"/>
          </a:p>
        </p:txBody>
      </p:sp>
      <p:sp>
        <p:nvSpPr>
          <p:cNvPr id="1052" name="Google Shape;1052;p111"/>
          <p:cNvSpPr txBox="1"/>
          <p:nvPr>
            <p:ph idx="12" type="sldNum"/>
          </p:nvPr>
        </p:nvSpPr>
        <p:spPr>
          <a:xfrm>
            <a:off x="420872" y="203200"/>
            <a:ext cx="428700" cy="3936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en"/>
              <a:t>‹#›</a:t>
            </a:fld>
            <a:endParaRPr/>
          </a:p>
        </p:txBody>
      </p:sp>
      <p:sp>
        <p:nvSpPr>
          <p:cNvPr id="1053" name="Google Shape;1053;p111"/>
          <p:cNvSpPr txBox="1"/>
          <p:nvPr>
            <p:ph idx="4" type="body"/>
          </p:nvPr>
        </p:nvSpPr>
        <p:spPr>
          <a:xfrm>
            <a:off x="849575" y="1575350"/>
            <a:ext cx="6903000" cy="2773800"/>
          </a:xfrm>
          <a:prstGeom prst="rect">
            <a:avLst/>
          </a:prstGeom>
        </p:spPr>
        <p:txBody>
          <a:bodyPr anchorCtr="0" anchor="t" bIns="91425" lIns="91425" spcFirstLastPara="1" rIns="91425" wrap="square" tIns="91425">
            <a:noAutofit/>
          </a:bodyPr>
          <a:lstStyle/>
          <a:p>
            <a:pPr indent="-330200" lvl="0" marL="457200" rtl="0" algn="l">
              <a:lnSpc>
                <a:spcPct val="100000"/>
              </a:lnSpc>
              <a:spcBef>
                <a:spcPts val="0"/>
              </a:spcBef>
              <a:spcAft>
                <a:spcPts val="0"/>
              </a:spcAft>
              <a:buSzPts val="1600"/>
              <a:buChar char="●"/>
            </a:pPr>
            <a:r>
              <a:rPr lang="en" sz="1600"/>
              <a:t>Sharp user </a:t>
            </a:r>
            <a:r>
              <a:rPr lang="en" sz="1600"/>
              <a:t>growth</a:t>
            </a:r>
            <a:r>
              <a:rPr lang="en" sz="1600"/>
              <a:t> from April-July 2020, peaking in June</a:t>
            </a:r>
            <a:endParaRPr sz="1600"/>
          </a:p>
          <a:p>
            <a:pPr indent="0" lvl="0" marL="457200" rtl="0" algn="l">
              <a:lnSpc>
                <a:spcPct val="100000"/>
              </a:lnSpc>
              <a:spcBef>
                <a:spcPts val="0"/>
              </a:spcBef>
              <a:spcAft>
                <a:spcPts val="0"/>
              </a:spcAft>
              <a:buNone/>
            </a:pPr>
            <a:r>
              <a:t/>
            </a:r>
            <a:endParaRPr sz="1600"/>
          </a:p>
          <a:p>
            <a:pPr indent="-330200" lvl="0" marL="457200" rtl="0" algn="l">
              <a:lnSpc>
                <a:spcPct val="100000"/>
              </a:lnSpc>
              <a:spcBef>
                <a:spcPts val="0"/>
              </a:spcBef>
              <a:spcAft>
                <a:spcPts val="0"/>
              </a:spcAft>
              <a:buSzPts val="1600"/>
              <a:buChar char="●"/>
            </a:pPr>
            <a:r>
              <a:rPr lang="en" sz="1600"/>
              <a:t>Retention </a:t>
            </a:r>
            <a:r>
              <a:rPr lang="en" sz="1600"/>
              <a:t>peaks</a:t>
            </a:r>
            <a:r>
              <a:rPr lang="en" sz="1600"/>
              <a:t> early but was stronger for Feb-May 2020 cohorts</a:t>
            </a:r>
            <a:endParaRPr sz="1600"/>
          </a:p>
          <a:p>
            <a:pPr indent="0" lvl="0" marL="457200" rtl="0" algn="l">
              <a:lnSpc>
                <a:spcPct val="100000"/>
              </a:lnSpc>
              <a:spcBef>
                <a:spcPts val="0"/>
              </a:spcBef>
              <a:spcAft>
                <a:spcPts val="0"/>
              </a:spcAft>
              <a:buNone/>
            </a:pPr>
            <a:r>
              <a:t/>
            </a:r>
            <a:endParaRPr sz="1600"/>
          </a:p>
          <a:p>
            <a:pPr indent="-330200" lvl="0" marL="457200" rtl="0" algn="l">
              <a:lnSpc>
                <a:spcPct val="100000"/>
              </a:lnSpc>
              <a:spcBef>
                <a:spcPts val="0"/>
              </a:spcBef>
              <a:spcAft>
                <a:spcPts val="0"/>
              </a:spcAft>
              <a:buSzPts val="1600"/>
              <a:buChar char="●"/>
            </a:pPr>
            <a:r>
              <a:rPr lang="en" sz="1600"/>
              <a:t>Incident rates rose in May-July 2020, aligned with high activity</a:t>
            </a:r>
            <a:endParaRPr sz="1600"/>
          </a:p>
          <a:p>
            <a:pPr indent="0" lvl="0" marL="457200" rtl="0" algn="l">
              <a:lnSpc>
                <a:spcPct val="100000"/>
              </a:lnSpc>
              <a:spcBef>
                <a:spcPts val="0"/>
              </a:spcBef>
              <a:spcAft>
                <a:spcPts val="0"/>
              </a:spcAft>
              <a:buNone/>
            </a:pPr>
            <a:r>
              <a:t/>
            </a:r>
            <a:endParaRPr sz="1600"/>
          </a:p>
          <a:p>
            <a:pPr indent="-330200" lvl="0" marL="457200" rtl="0" algn="l">
              <a:lnSpc>
                <a:spcPct val="100000"/>
              </a:lnSpc>
              <a:spcBef>
                <a:spcPts val="0"/>
              </a:spcBef>
              <a:spcAft>
                <a:spcPts val="0"/>
              </a:spcAft>
              <a:buSzPts val="1600"/>
              <a:buChar char="●"/>
            </a:pPr>
            <a:r>
              <a:rPr lang="en" sz="1600"/>
              <a:t>June and July 2020 brought in over €25k combined revenue</a:t>
            </a:r>
            <a:endParaRPr sz="1600"/>
          </a:p>
          <a:p>
            <a:pPr indent="0" lvl="0" marL="457200" rtl="0" algn="l">
              <a:lnSpc>
                <a:spcPct val="100000"/>
              </a:lnSpc>
              <a:spcBef>
                <a:spcPts val="0"/>
              </a:spcBef>
              <a:spcAft>
                <a:spcPts val="0"/>
              </a:spcAft>
              <a:buNone/>
            </a:pPr>
            <a:r>
              <a:t/>
            </a:r>
            <a:endParaRPr sz="1600"/>
          </a:p>
          <a:p>
            <a:pPr indent="-330200" lvl="0" marL="457200" rtl="0" algn="l">
              <a:lnSpc>
                <a:spcPct val="100000"/>
              </a:lnSpc>
              <a:spcBef>
                <a:spcPts val="0"/>
              </a:spcBef>
              <a:spcAft>
                <a:spcPts val="0"/>
              </a:spcAft>
              <a:buSzPts val="1600"/>
              <a:buChar char="●"/>
            </a:pPr>
            <a:r>
              <a:rPr lang="en" sz="1600"/>
              <a:t>Feb 2020 had highest CLV (€63.54); June 2020 had the highest ARPU (€9.33)</a:t>
            </a:r>
            <a:endParaRPr sz="16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7" name="Shape 1057"/>
        <p:cNvGrpSpPr/>
        <p:nvPr/>
      </p:nvGrpSpPr>
      <p:grpSpPr>
        <a:xfrm>
          <a:off x="0" y="0"/>
          <a:ext cx="0" cy="0"/>
          <a:chOff x="0" y="0"/>
          <a:chExt cx="0" cy="0"/>
        </a:xfrm>
      </p:grpSpPr>
      <p:sp>
        <p:nvSpPr>
          <p:cNvPr id="1058" name="Google Shape;1058;p112"/>
          <p:cNvSpPr txBox="1"/>
          <p:nvPr>
            <p:ph type="title"/>
          </p:nvPr>
        </p:nvSpPr>
        <p:spPr>
          <a:xfrm>
            <a:off x="450850" y="596800"/>
            <a:ext cx="7659300" cy="63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800"/>
              <a:t>Business Recommendations</a:t>
            </a:r>
            <a:endParaRPr sz="3800"/>
          </a:p>
        </p:txBody>
      </p:sp>
      <p:sp>
        <p:nvSpPr>
          <p:cNvPr id="1059" name="Google Shape;1059;p112"/>
          <p:cNvSpPr txBox="1"/>
          <p:nvPr>
            <p:ph idx="12" type="sldNum"/>
          </p:nvPr>
        </p:nvSpPr>
        <p:spPr>
          <a:xfrm>
            <a:off x="420872" y="203200"/>
            <a:ext cx="428700" cy="3936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en"/>
              <a:t>‹#›</a:t>
            </a:fld>
            <a:endParaRPr/>
          </a:p>
        </p:txBody>
      </p:sp>
      <p:sp>
        <p:nvSpPr>
          <p:cNvPr id="1060" name="Google Shape;1060;p112"/>
          <p:cNvSpPr txBox="1"/>
          <p:nvPr>
            <p:ph idx="4" type="body"/>
          </p:nvPr>
        </p:nvSpPr>
        <p:spPr>
          <a:xfrm>
            <a:off x="849575" y="1575350"/>
            <a:ext cx="6903000" cy="2773800"/>
          </a:xfrm>
          <a:prstGeom prst="rect">
            <a:avLst/>
          </a:prstGeom>
        </p:spPr>
        <p:txBody>
          <a:bodyPr anchorCtr="0" anchor="t" bIns="91425" lIns="91425" spcFirstLastPara="1" rIns="91425" wrap="square" tIns="91425">
            <a:noAutofit/>
          </a:bodyPr>
          <a:lstStyle/>
          <a:p>
            <a:pPr indent="-336550" lvl="0" marL="457200" rtl="0" algn="l">
              <a:lnSpc>
                <a:spcPct val="100000"/>
              </a:lnSpc>
              <a:spcBef>
                <a:spcPts val="0"/>
              </a:spcBef>
              <a:spcAft>
                <a:spcPts val="0"/>
              </a:spcAft>
              <a:buSzPts val="1700"/>
              <a:buChar char="●"/>
            </a:pPr>
            <a:r>
              <a:rPr lang="en" sz="1700"/>
              <a:t>Prioritize early engagement and onboarding</a:t>
            </a:r>
            <a:endParaRPr sz="1700"/>
          </a:p>
          <a:p>
            <a:pPr indent="0" lvl="0" marL="457200" rtl="0" algn="l">
              <a:lnSpc>
                <a:spcPct val="100000"/>
              </a:lnSpc>
              <a:spcBef>
                <a:spcPts val="0"/>
              </a:spcBef>
              <a:spcAft>
                <a:spcPts val="0"/>
              </a:spcAft>
              <a:buNone/>
            </a:pPr>
            <a:r>
              <a:t/>
            </a:r>
            <a:endParaRPr sz="1700"/>
          </a:p>
          <a:p>
            <a:pPr indent="-336550" lvl="0" marL="457200" rtl="0" algn="l">
              <a:lnSpc>
                <a:spcPct val="100000"/>
              </a:lnSpc>
              <a:spcBef>
                <a:spcPts val="0"/>
              </a:spcBef>
              <a:spcAft>
                <a:spcPts val="0"/>
              </a:spcAft>
              <a:buSzPts val="1700"/>
              <a:buChar char="●"/>
            </a:pPr>
            <a:r>
              <a:rPr lang="en" sz="1700"/>
              <a:t>Improve incident handling during growth surges</a:t>
            </a:r>
            <a:endParaRPr sz="1700"/>
          </a:p>
          <a:p>
            <a:pPr indent="0" lvl="0" marL="457200" rtl="0" algn="l">
              <a:lnSpc>
                <a:spcPct val="100000"/>
              </a:lnSpc>
              <a:spcBef>
                <a:spcPts val="0"/>
              </a:spcBef>
              <a:spcAft>
                <a:spcPts val="0"/>
              </a:spcAft>
              <a:buNone/>
            </a:pPr>
            <a:r>
              <a:t/>
            </a:r>
            <a:endParaRPr sz="1700"/>
          </a:p>
          <a:p>
            <a:pPr indent="-336550" lvl="0" marL="457200" rtl="0" algn="l">
              <a:lnSpc>
                <a:spcPct val="100000"/>
              </a:lnSpc>
              <a:spcBef>
                <a:spcPts val="0"/>
              </a:spcBef>
              <a:spcAft>
                <a:spcPts val="0"/>
              </a:spcAft>
              <a:buSzPts val="1700"/>
              <a:buChar char="●"/>
            </a:pPr>
            <a:r>
              <a:rPr lang="en" sz="1700"/>
              <a:t>Re-engage high-value cohorts (e.g., Feb-May 2020)</a:t>
            </a:r>
            <a:endParaRPr sz="1700"/>
          </a:p>
          <a:p>
            <a:pPr indent="0" lvl="0" marL="457200" rtl="0" algn="l">
              <a:lnSpc>
                <a:spcPct val="100000"/>
              </a:lnSpc>
              <a:spcBef>
                <a:spcPts val="0"/>
              </a:spcBef>
              <a:spcAft>
                <a:spcPts val="0"/>
              </a:spcAft>
              <a:buNone/>
            </a:pPr>
            <a:r>
              <a:t/>
            </a:r>
            <a:endParaRPr sz="1700"/>
          </a:p>
          <a:p>
            <a:pPr indent="-336550" lvl="0" marL="457200" rtl="0" algn="l">
              <a:lnSpc>
                <a:spcPct val="100000"/>
              </a:lnSpc>
              <a:spcBef>
                <a:spcPts val="0"/>
              </a:spcBef>
              <a:spcAft>
                <a:spcPts val="0"/>
              </a:spcAft>
              <a:buSzPts val="1700"/>
              <a:buChar char="●"/>
            </a:pPr>
            <a:r>
              <a:rPr lang="en" sz="1700"/>
              <a:t>Increase ARPU via upsells or loyalty programs</a:t>
            </a:r>
            <a:endParaRPr sz="1700"/>
          </a:p>
          <a:p>
            <a:pPr indent="0" lvl="0" marL="457200" rtl="0" algn="l">
              <a:lnSpc>
                <a:spcPct val="100000"/>
              </a:lnSpc>
              <a:spcBef>
                <a:spcPts val="0"/>
              </a:spcBef>
              <a:spcAft>
                <a:spcPts val="0"/>
              </a:spcAft>
              <a:buNone/>
            </a:pPr>
            <a:r>
              <a:t/>
            </a:r>
            <a:endParaRPr sz="1700"/>
          </a:p>
          <a:p>
            <a:pPr indent="-336550" lvl="0" marL="457200" rtl="0" algn="l">
              <a:lnSpc>
                <a:spcPct val="100000"/>
              </a:lnSpc>
              <a:spcBef>
                <a:spcPts val="0"/>
              </a:spcBef>
              <a:spcAft>
                <a:spcPts val="0"/>
              </a:spcAft>
              <a:buSzPts val="1700"/>
              <a:buChar char="●"/>
            </a:pPr>
            <a:r>
              <a:rPr lang="en" sz="1700"/>
              <a:t>Establish ongoing cohort monitoring</a:t>
            </a:r>
            <a:endParaRPr sz="17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4" name="Shape 1064"/>
        <p:cNvGrpSpPr/>
        <p:nvPr/>
      </p:nvGrpSpPr>
      <p:grpSpPr>
        <a:xfrm>
          <a:off x="0" y="0"/>
          <a:ext cx="0" cy="0"/>
          <a:chOff x="0" y="0"/>
          <a:chExt cx="0" cy="0"/>
        </a:xfrm>
      </p:grpSpPr>
      <p:sp>
        <p:nvSpPr>
          <p:cNvPr id="1065" name="Google Shape;1065;p113"/>
          <p:cNvSpPr txBox="1"/>
          <p:nvPr>
            <p:ph type="title"/>
          </p:nvPr>
        </p:nvSpPr>
        <p:spPr>
          <a:xfrm>
            <a:off x="420875" y="1552350"/>
            <a:ext cx="7652100" cy="159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Thank You!</a:t>
            </a:r>
            <a:endParaRPr/>
          </a:p>
        </p:txBody>
      </p:sp>
      <p:sp>
        <p:nvSpPr>
          <p:cNvPr id="1066" name="Google Shape;1066;p113"/>
          <p:cNvSpPr txBox="1"/>
          <p:nvPr>
            <p:ph idx="2" type="title"/>
          </p:nvPr>
        </p:nvSpPr>
        <p:spPr>
          <a:xfrm>
            <a:off x="420875" y="3144800"/>
            <a:ext cx="4748400" cy="79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500"/>
              <a:t>Questions?</a:t>
            </a:r>
            <a:endParaRPr sz="3500"/>
          </a:p>
        </p:txBody>
      </p:sp>
      <p:sp>
        <p:nvSpPr>
          <p:cNvPr id="1067" name="Google Shape;1067;p113"/>
          <p:cNvSpPr txBox="1"/>
          <p:nvPr>
            <p:ph idx="12" type="sldNum"/>
          </p:nvPr>
        </p:nvSpPr>
        <p:spPr>
          <a:xfrm>
            <a:off x="420872" y="203200"/>
            <a:ext cx="428700" cy="3936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0" name="Shape 880"/>
        <p:cNvGrpSpPr/>
        <p:nvPr/>
      </p:nvGrpSpPr>
      <p:grpSpPr>
        <a:xfrm>
          <a:off x="0" y="0"/>
          <a:ext cx="0" cy="0"/>
          <a:chOff x="0" y="0"/>
          <a:chExt cx="0" cy="0"/>
        </a:xfrm>
      </p:grpSpPr>
      <p:sp>
        <p:nvSpPr>
          <p:cNvPr id="881" name="Google Shape;881;p92"/>
          <p:cNvSpPr txBox="1"/>
          <p:nvPr>
            <p:ph type="title"/>
          </p:nvPr>
        </p:nvSpPr>
        <p:spPr>
          <a:xfrm>
            <a:off x="452575" y="596800"/>
            <a:ext cx="6868800" cy="104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Key Metrics Analyzed</a:t>
            </a:r>
            <a:endParaRPr/>
          </a:p>
        </p:txBody>
      </p:sp>
      <p:sp>
        <p:nvSpPr>
          <p:cNvPr id="882" name="Google Shape;882;p92"/>
          <p:cNvSpPr txBox="1"/>
          <p:nvPr>
            <p:ph idx="1" type="body"/>
          </p:nvPr>
        </p:nvSpPr>
        <p:spPr>
          <a:xfrm>
            <a:off x="589475" y="2780825"/>
            <a:ext cx="1641300" cy="171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Measure how often users from each cohort use Ironhack Payments’ cash advance services over time.</a:t>
            </a:r>
            <a:endParaRPr sz="1300"/>
          </a:p>
        </p:txBody>
      </p:sp>
      <p:sp>
        <p:nvSpPr>
          <p:cNvPr id="883" name="Google Shape;883;p92"/>
          <p:cNvSpPr txBox="1"/>
          <p:nvPr>
            <p:ph idx="2" type="body"/>
          </p:nvPr>
        </p:nvSpPr>
        <p:spPr>
          <a:xfrm>
            <a:off x="2601850" y="2780825"/>
            <a:ext cx="1641300" cy="171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Track the rate of payment incidents (e.g. failed reimbursements) by cohort to identify trends or risk patterns.</a:t>
            </a:r>
            <a:endParaRPr sz="1300"/>
          </a:p>
        </p:txBody>
      </p:sp>
      <p:sp>
        <p:nvSpPr>
          <p:cNvPr id="884" name="Google Shape;884;p92"/>
          <p:cNvSpPr txBox="1"/>
          <p:nvPr>
            <p:ph idx="3" type="body"/>
          </p:nvPr>
        </p:nvSpPr>
        <p:spPr>
          <a:xfrm>
            <a:off x="4601450" y="2780825"/>
            <a:ext cx="1641300" cy="171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Calculate the total fees collected per cohort to assess the financial contribution of each user group.</a:t>
            </a:r>
            <a:endParaRPr sz="1300"/>
          </a:p>
        </p:txBody>
      </p:sp>
      <p:sp>
        <p:nvSpPr>
          <p:cNvPr id="885" name="Google Shape;885;p92"/>
          <p:cNvSpPr txBox="1"/>
          <p:nvPr>
            <p:ph idx="4" type="body"/>
          </p:nvPr>
        </p:nvSpPr>
        <p:spPr>
          <a:xfrm>
            <a:off x="6602800" y="2780825"/>
            <a:ext cx="1641300" cy="171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Includes an additional user behavior or performance metric tailored to reveal </a:t>
            </a:r>
            <a:r>
              <a:rPr lang="en" sz="1300"/>
              <a:t>deeper</a:t>
            </a:r>
            <a:r>
              <a:rPr lang="en" sz="1300"/>
              <a:t> insights beyond standard KPIs. </a:t>
            </a:r>
            <a:endParaRPr sz="1300"/>
          </a:p>
        </p:txBody>
      </p:sp>
      <p:sp>
        <p:nvSpPr>
          <p:cNvPr id="886" name="Google Shape;886;p92"/>
          <p:cNvSpPr/>
          <p:nvPr/>
        </p:nvSpPr>
        <p:spPr>
          <a:xfrm>
            <a:off x="556250" y="2052033"/>
            <a:ext cx="1724700" cy="600000"/>
          </a:xfrm>
          <a:prstGeom prst="roundRect">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chemeClr val="lt1"/>
                </a:solidFill>
                <a:latin typeface="Inter SemiBold"/>
                <a:ea typeface="Inter SemiBold"/>
                <a:cs typeface="Inter SemiBold"/>
                <a:sym typeface="Inter SemiBold"/>
              </a:rPr>
              <a:t>📈 Frequency of Service Usage</a:t>
            </a:r>
            <a:endParaRPr sz="1300">
              <a:solidFill>
                <a:schemeClr val="lt1"/>
              </a:solidFill>
              <a:latin typeface="Inter SemiBold"/>
              <a:ea typeface="Inter SemiBold"/>
              <a:cs typeface="Inter SemiBold"/>
              <a:sym typeface="Inter SemiBold"/>
            </a:endParaRPr>
          </a:p>
        </p:txBody>
      </p:sp>
      <p:sp>
        <p:nvSpPr>
          <p:cNvPr id="887" name="Google Shape;887;p92"/>
          <p:cNvSpPr/>
          <p:nvPr/>
        </p:nvSpPr>
        <p:spPr>
          <a:xfrm>
            <a:off x="2572575" y="2051957"/>
            <a:ext cx="1724700" cy="600000"/>
          </a:xfrm>
          <a:prstGeom prst="roundRect">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chemeClr val="lt1"/>
                </a:solidFill>
                <a:latin typeface="Inter SemiBold"/>
                <a:ea typeface="Inter SemiBold"/>
                <a:cs typeface="Inter SemiBold"/>
                <a:sym typeface="Inter SemiBold"/>
              </a:rPr>
              <a:t>⚠️ Incident Rate</a:t>
            </a:r>
            <a:endParaRPr sz="1300">
              <a:solidFill>
                <a:schemeClr val="lt1"/>
              </a:solidFill>
              <a:latin typeface="Inter SemiBold"/>
              <a:ea typeface="Inter SemiBold"/>
              <a:cs typeface="Inter SemiBold"/>
              <a:sym typeface="Inter SemiBold"/>
            </a:endParaRPr>
          </a:p>
        </p:txBody>
      </p:sp>
      <p:sp>
        <p:nvSpPr>
          <p:cNvPr id="888" name="Google Shape;888;p92"/>
          <p:cNvSpPr/>
          <p:nvPr/>
        </p:nvSpPr>
        <p:spPr>
          <a:xfrm>
            <a:off x="4572175" y="2052031"/>
            <a:ext cx="1724700" cy="600000"/>
          </a:xfrm>
          <a:prstGeom prst="roundRect">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chemeClr val="lt1"/>
                </a:solidFill>
                <a:latin typeface="Inter SemiBold"/>
                <a:ea typeface="Inter SemiBold"/>
                <a:cs typeface="Inter SemiBold"/>
                <a:sym typeface="Inter SemiBold"/>
              </a:rPr>
              <a:t>💰 Revenue Generated</a:t>
            </a:r>
            <a:endParaRPr sz="1300">
              <a:solidFill>
                <a:schemeClr val="lt1"/>
              </a:solidFill>
              <a:latin typeface="Inter SemiBold"/>
              <a:ea typeface="Inter SemiBold"/>
              <a:cs typeface="Inter SemiBold"/>
              <a:sym typeface="Inter SemiBold"/>
            </a:endParaRPr>
          </a:p>
        </p:txBody>
      </p:sp>
      <p:sp>
        <p:nvSpPr>
          <p:cNvPr id="889" name="Google Shape;889;p92"/>
          <p:cNvSpPr/>
          <p:nvPr/>
        </p:nvSpPr>
        <p:spPr>
          <a:xfrm>
            <a:off x="6548675" y="2051957"/>
            <a:ext cx="1724700" cy="600000"/>
          </a:xfrm>
          <a:prstGeom prst="roundRect">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chemeClr val="lt1"/>
                </a:solidFill>
                <a:latin typeface="Inter SemiBold"/>
                <a:ea typeface="Inter SemiBold"/>
                <a:cs typeface="Inter SemiBold"/>
                <a:sym typeface="Inter SemiBold"/>
              </a:rPr>
              <a:t>🧠 New Relevant Metric</a:t>
            </a:r>
            <a:endParaRPr sz="1300">
              <a:solidFill>
                <a:schemeClr val="lt1"/>
              </a:solidFill>
              <a:latin typeface="Inter SemiBold"/>
              <a:ea typeface="Inter SemiBold"/>
              <a:cs typeface="Inter SemiBold"/>
              <a:sym typeface="Inter SemiBold"/>
            </a:endParaRPr>
          </a:p>
        </p:txBody>
      </p:sp>
      <p:sp>
        <p:nvSpPr>
          <p:cNvPr id="890" name="Google Shape;890;p92"/>
          <p:cNvSpPr txBox="1"/>
          <p:nvPr>
            <p:ph idx="5" type="sldNum"/>
          </p:nvPr>
        </p:nvSpPr>
        <p:spPr>
          <a:xfrm>
            <a:off x="420872" y="203200"/>
            <a:ext cx="428700" cy="3936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en"/>
              <a:t>‹#›</a:t>
            </a:fld>
            <a:endParaRPr/>
          </a:p>
        </p:txBody>
      </p:sp>
      <p:cxnSp>
        <p:nvCxnSpPr>
          <p:cNvPr id="891" name="Google Shape;891;p92"/>
          <p:cNvCxnSpPr/>
          <p:nvPr/>
        </p:nvCxnSpPr>
        <p:spPr>
          <a:xfrm>
            <a:off x="2423550" y="1935988"/>
            <a:ext cx="0" cy="2608500"/>
          </a:xfrm>
          <a:prstGeom prst="straightConnector1">
            <a:avLst/>
          </a:prstGeom>
          <a:noFill/>
          <a:ln cap="flat" cmpd="sng" w="9525">
            <a:solidFill>
              <a:schemeClr val="accent6"/>
            </a:solidFill>
            <a:prstDash val="solid"/>
            <a:round/>
            <a:headEnd len="med" w="med" type="oval"/>
            <a:tailEnd len="med" w="med" type="none"/>
          </a:ln>
        </p:spPr>
      </p:cxnSp>
      <p:cxnSp>
        <p:nvCxnSpPr>
          <p:cNvPr id="892" name="Google Shape;892;p92"/>
          <p:cNvCxnSpPr/>
          <p:nvPr/>
        </p:nvCxnSpPr>
        <p:spPr>
          <a:xfrm>
            <a:off x="4421425" y="1935988"/>
            <a:ext cx="0" cy="2608500"/>
          </a:xfrm>
          <a:prstGeom prst="straightConnector1">
            <a:avLst/>
          </a:prstGeom>
          <a:noFill/>
          <a:ln cap="flat" cmpd="sng" w="9525">
            <a:solidFill>
              <a:schemeClr val="accent6"/>
            </a:solidFill>
            <a:prstDash val="solid"/>
            <a:round/>
            <a:headEnd len="med" w="med" type="oval"/>
            <a:tailEnd len="med" w="med" type="none"/>
          </a:ln>
        </p:spPr>
      </p:cxnSp>
      <p:cxnSp>
        <p:nvCxnSpPr>
          <p:cNvPr id="893" name="Google Shape;893;p92"/>
          <p:cNvCxnSpPr/>
          <p:nvPr/>
        </p:nvCxnSpPr>
        <p:spPr>
          <a:xfrm>
            <a:off x="6422775" y="1935988"/>
            <a:ext cx="0" cy="2608500"/>
          </a:xfrm>
          <a:prstGeom prst="straightConnector1">
            <a:avLst/>
          </a:prstGeom>
          <a:noFill/>
          <a:ln cap="flat" cmpd="sng" w="9525">
            <a:solidFill>
              <a:schemeClr val="accent6"/>
            </a:solidFill>
            <a:prstDash val="solid"/>
            <a:round/>
            <a:headEnd len="med" w="med" type="oval"/>
            <a:tailEnd len="med" w="med" type="none"/>
          </a:ln>
        </p:spPr>
      </p:cxn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7" name="Shape 897"/>
        <p:cNvGrpSpPr/>
        <p:nvPr/>
      </p:nvGrpSpPr>
      <p:grpSpPr>
        <a:xfrm>
          <a:off x="0" y="0"/>
          <a:ext cx="0" cy="0"/>
          <a:chOff x="0" y="0"/>
          <a:chExt cx="0" cy="0"/>
        </a:xfrm>
      </p:grpSpPr>
      <p:sp>
        <p:nvSpPr>
          <p:cNvPr id="898" name="Google Shape;898;p93"/>
          <p:cNvSpPr txBox="1"/>
          <p:nvPr>
            <p:ph type="title"/>
          </p:nvPr>
        </p:nvSpPr>
        <p:spPr>
          <a:xfrm>
            <a:off x="450850" y="596800"/>
            <a:ext cx="4886400" cy="120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Dataset Summary</a:t>
            </a:r>
            <a:endParaRPr/>
          </a:p>
        </p:txBody>
      </p:sp>
      <p:sp>
        <p:nvSpPr>
          <p:cNvPr id="899" name="Google Shape;899;p93"/>
          <p:cNvSpPr txBox="1"/>
          <p:nvPr>
            <p:ph idx="1" type="subTitle"/>
          </p:nvPr>
        </p:nvSpPr>
        <p:spPr>
          <a:xfrm>
            <a:off x="3249225" y="1592200"/>
            <a:ext cx="22401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100"/>
              <a:t>📄 </a:t>
            </a:r>
            <a:r>
              <a:rPr lang="en" sz="1100"/>
              <a:t>Cash Requests (</a:t>
            </a:r>
            <a:r>
              <a:rPr lang="en" sz="1100">
                <a:latin typeface="Roboto Mono"/>
                <a:ea typeface="Roboto Mono"/>
                <a:cs typeface="Roboto Mono"/>
                <a:sym typeface="Roboto Mono"/>
              </a:rPr>
              <a:t>cash_df</a:t>
            </a:r>
            <a:r>
              <a:rPr lang="en" sz="1100"/>
              <a:t>): </a:t>
            </a:r>
            <a:endParaRPr sz="1100"/>
          </a:p>
        </p:txBody>
      </p:sp>
      <p:sp>
        <p:nvSpPr>
          <p:cNvPr id="900" name="Google Shape;900;p93"/>
          <p:cNvSpPr txBox="1"/>
          <p:nvPr>
            <p:ph idx="5" type="subTitle"/>
          </p:nvPr>
        </p:nvSpPr>
        <p:spPr>
          <a:xfrm>
            <a:off x="6100525" y="1592200"/>
            <a:ext cx="2009700" cy="63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None/>
            </a:pPr>
            <a:r>
              <a:rPr lang="en" sz="1100"/>
              <a:t>💸 </a:t>
            </a:r>
            <a:r>
              <a:rPr lang="en" sz="1100"/>
              <a:t>Fees Dataset (</a:t>
            </a:r>
            <a:r>
              <a:rPr lang="en" sz="1100">
                <a:latin typeface="Roboto Mono"/>
                <a:ea typeface="Roboto Mono"/>
                <a:cs typeface="Roboto Mono"/>
                <a:sym typeface="Roboto Mono"/>
              </a:rPr>
              <a:t>fees_df</a:t>
            </a:r>
            <a:r>
              <a:rPr lang="en" sz="1100"/>
              <a:t>)</a:t>
            </a:r>
            <a:endParaRPr sz="1100"/>
          </a:p>
        </p:txBody>
      </p:sp>
      <p:sp>
        <p:nvSpPr>
          <p:cNvPr id="901" name="Google Shape;901;p93"/>
          <p:cNvSpPr txBox="1"/>
          <p:nvPr>
            <p:ph idx="6" type="body"/>
          </p:nvPr>
        </p:nvSpPr>
        <p:spPr>
          <a:xfrm>
            <a:off x="6030325" y="2109750"/>
            <a:ext cx="2520000" cy="1068600"/>
          </a:xfrm>
          <a:prstGeom prst="rect">
            <a:avLst/>
          </a:prstGeom>
        </p:spPr>
        <p:txBody>
          <a:bodyPr anchorCtr="0" anchor="t" bIns="91425" lIns="91425" spcFirstLastPara="1" rIns="91425" wrap="square" tIns="91425">
            <a:noAutofit/>
          </a:bodyPr>
          <a:lstStyle/>
          <a:p>
            <a:pPr indent="-304800" lvl="0" marL="457200" rtl="0" algn="l">
              <a:lnSpc>
                <a:spcPct val="100000"/>
              </a:lnSpc>
              <a:spcBef>
                <a:spcPts val="0"/>
              </a:spcBef>
              <a:spcAft>
                <a:spcPts val="0"/>
              </a:spcAft>
              <a:buSzPts val="1200"/>
              <a:buChar char="●"/>
            </a:pPr>
            <a:r>
              <a:rPr lang="en"/>
              <a:t>21,061 rows × 13 columns</a:t>
            </a:r>
            <a:endParaRPr/>
          </a:p>
          <a:p>
            <a:pPr indent="0" lvl="0" marL="457200" rtl="0" algn="l">
              <a:lnSpc>
                <a:spcPct val="100000"/>
              </a:lnSpc>
              <a:spcBef>
                <a:spcPts val="0"/>
              </a:spcBef>
              <a:spcAft>
                <a:spcPts val="0"/>
              </a:spcAft>
              <a:buNone/>
            </a:pPr>
            <a:r>
              <a:t/>
            </a:r>
            <a:endParaRPr/>
          </a:p>
          <a:p>
            <a:pPr indent="-304800" lvl="0" marL="457200" rtl="0" algn="l">
              <a:lnSpc>
                <a:spcPct val="100000"/>
              </a:lnSpc>
              <a:spcBef>
                <a:spcPts val="0"/>
              </a:spcBef>
              <a:spcAft>
                <a:spcPts val="0"/>
              </a:spcAft>
              <a:buSzPts val="1200"/>
              <a:buChar char="●"/>
            </a:pPr>
            <a:r>
              <a:rPr lang="en"/>
              <a:t>Contains one row per fee applied to a cash request</a:t>
            </a:r>
            <a:endParaRPr/>
          </a:p>
          <a:p>
            <a:pPr indent="0" lvl="0" marL="457200" rtl="0" algn="l">
              <a:lnSpc>
                <a:spcPct val="100000"/>
              </a:lnSpc>
              <a:spcBef>
                <a:spcPts val="0"/>
              </a:spcBef>
              <a:spcAft>
                <a:spcPts val="0"/>
              </a:spcAft>
              <a:buNone/>
            </a:pPr>
            <a:r>
              <a:t/>
            </a:r>
            <a:endParaRPr/>
          </a:p>
          <a:p>
            <a:pPr indent="-304800" lvl="0" marL="457200" rtl="0" algn="l">
              <a:lnSpc>
                <a:spcPct val="100000"/>
              </a:lnSpc>
              <a:spcBef>
                <a:spcPts val="0"/>
              </a:spcBef>
              <a:spcAft>
                <a:spcPts val="0"/>
              </a:spcAft>
              <a:buSzPts val="1200"/>
              <a:buChar char="●"/>
            </a:pPr>
            <a:r>
              <a:rPr lang="en"/>
              <a:t>Includes: ,fee ID, cash request ID, fee type, status, reason, category, timestamps, amount and charge timing</a:t>
            </a:r>
            <a:endParaRPr/>
          </a:p>
          <a:p>
            <a:pPr indent="0" lvl="0" marL="0" rtl="0" algn="l">
              <a:lnSpc>
                <a:spcPct val="100000"/>
              </a:lnSpc>
              <a:spcBef>
                <a:spcPts val="0"/>
              </a:spcBef>
              <a:spcAft>
                <a:spcPts val="0"/>
              </a:spcAft>
              <a:buClr>
                <a:schemeClr val="dk1"/>
              </a:buClr>
              <a:buSzPts val="1100"/>
              <a:buNone/>
            </a:pPr>
            <a:r>
              <a:t/>
            </a:r>
            <a:endParaRPr/>
          </a:p>
        </p:txBody>
      </p:sp>
      <p:sp>
        <p:nvSpPr>
          <p:cNvPr id="902" name="Google Shape;902;p93"/>
          <p:cNvSpPr txBox="1"/>
          <p:nvPr>
            <p:ph idx="12" type="sldNum"/>
          </p:nvPr>
        </p:nvSpPr>
        <p:spPr>
          <a:xfrm>
            <a:off x="420872" y="203200"/>
            <a:ext cx="428700" cy="3936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en"/>
              <a:t>‹#›</a:t>
            </a:fld>
            <a:endParaRPr/>
          </a:p>
        </p:txBody>
      </p:sp>
      <p:sp>
        <p:nvSpPr>
          <p:cNvPr id="903" name="Google Shape;903;p93"/>
          <p:cNvSpPr txBox="1"/>
          <p:nvPr>
            <p:ph idx="5" type="subTitle"/>
          </p:nvPr>
        </p:nvSpPr>
        <p:spPr>
          <a:xfrm>
            <a:off x="666425" y="1592200"/>
            <a:ext cx="19329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None/>
            </a:pPr>
            <a:r>
              <a:rPr lang="en" sz="1200"/>
              <a:t>🧾 </a:t>
            </a:r>
            <a:r>
              <a:rPr lang="en" sz="1200"/>
              <a:t>Data Source</a:t>
            </a:r>
            <a:endParaRPr sz="1200"/>
          </a:p>
        </p:txBody>
      </p:sp>
      <p:sp>
        <p:nvSpPr>
          <p:cNvPr id="904" name="Google Shape;904;p93"/>
          <p:cNvSpPr txBox="1"/>
          <p:nvPr>
            <p:ph idx="4" type="body"/>
          </p:nvPr>
        </p:nvSpPr>
        <p:spPr>
          <a:xfrm>
            <a:off x="605425" y="2236000"/>
            <a:ext cx="2189100" cy="1596000"/>
          </a:xfrm>
          <a:prstGeom prst="rect">
            <a:avLst/>
          </a:prstGeom>
        </p:spPr>
        <p:txBody>
          <a:bodyPr anchorCtr="0" anchor="t" bIns="91425" lIns="91425" spcFirstLastPara="1" rIns="91425" wrap="square" tIns="91425">
            <a:noAutofit/>
          </a:bodyPr>
          <a:lstStyle/>
          <a:p>
            <a:pPr indent="-304800" lvl="0" marL="457200" rtl="0" algn="l">
              <a:lnSpc>
                <a:spcPct val="100000"/>
              </a:lnSpc>
              <a:spcBef>
                <a:spcPts val="0"/>
              </a:spcBef>
              <a:spcAft>
                <a:spcPts val="0"/>
              </a:spcAft>
              <a:buClr>
                <a:srgbClr val="CFE2F3"/>
              </a:buClr>
              <a:buSzPts val="1200"/>
              <a:buChar char="●"/>
            </a:pPr>
            <a:r>
              <a:rPr lang="en"/>
              <a:t>Provided by Ironhacks Payments as raw</a:t>
            </a:r>
            <a:r>
              <a:rPr lang="en">
                <a:solidFill>
                  <a:srgbClr val="CFE2F3"/>
                </a:solidFill>
              </a:rPr>
              <a:t> </a:t>
            </a:r>
            <a:r>
              <a:rPr lang="en" sz="1100">
                <a:solidFill>
                  <a:schemeClr val="lt1"/>
                </a:solidFill>
                <a:latin typeface="Roboto Mono"/>
                <a:ea typeface="Roboto Mono"/>
                <a:cs typeface="Roboto Mono"/>
                <a:sym typeface="Roboto Mono"/>
              </a:rPr>
              <a:t>.csv</a:t>
            </a:r>
            <a:r>
              <a:rPr lang="en">
                <a:solidFill>
                  <a:srgbClr val="CFE2F3"/>
                </a:solidFill>
              </a:rPr>
              <a:t> </a:t>
            </a:r>
            <a:r>
              <a:rPr lang="en"/>
              <a:t>and</a:t>
            </a:r>
            <a:r>
              <a:rPr lang="en">
                <a:solidFill>
                  <a:srgbClr val="CFE2F3"/>
                </a:solidFill>
              </a:rPr>
              <a:t> </a:t>
            </a:r>
            <a:r>
              <a:rPr lang="en" sz="1100">
                <a:solidFill>
                  <a:schemeClr val="lt1"/>
                </a:solidFill>
                <a:latin typeface="Roboto Mono"/>
                <a:ea typeface="Roboto Mono"/>
                <a:cs typeface="Roboto Mono"/>
                <a:sym typeface="Roboto Mono"/>
              </a:rPr>
              <a:t>.xlsx</a:t>
            </a:r>
            <a:r>
              <a:rPr lang="en">
                <a:solidFill>
                  <a:srgbClr val="CFE2F3"/>
                </a:solidFill>
              </a:rPr>
              <a:t> </a:t>
            </a:r>
            <a:r>
              <a:rPr lang="en"/>
              <a:t>files</a:t>
            </a:r>
            <a:endParaRPr/>
          </a:p>
          <a:p>
            <a:pPr indent="0" lvl="0" marL="457200" rtl="0" algn="l">
              <a:lnSpc>
                <a:spcPct val="100000"/>
              </a:lnSpc>
              <a:spcBef>
                <a:spcPts val="0"/>
              </a:spcBef>
              <a:spcAft>
                <a:spcPts val="0"/>
              </a:spcAft>
              <a:buNone/>
            </a:pPr>
            <a:r>
              <a:t/>
            </a:r>
            <a:endParaRPr>
              <a:solidFill>
                <a:srgbClr val="CFE2F3"/>
              </a:solidFill>
            </a:endParaRPr>
          </a:p>
          <a:p>
            <a:pPr indent="-304800" lvl="0" marL="457200" rtl="0" algn="l">
              <a:lnSpc>
                <a:spcPct val="100000"/>
              </a:lnSpc>
              <a:spcBef>
                <a:spcPts val="0"/>
              </a:spcBef>
              <a:spcAft>
                <a:spcPts val="0"/>
              </a:spcAft>
              <a:buSzPts val="1200"/>
              <a:buChar char="●"/>
            </a:pPr>
            <a:r>
              <a:rPr lang="en"/>
              <a:t>Definitions and business context available in </a:t>
            </a:r>
            <a:r>
              <a:rPr b="1" lang="en"/>
              <a:t>Lexique - Data Analyst.xlsx </a:t>
            </a:r>
            <a:endParaRPr b="1"/>
          </a:p>
        </p:txBody>
      </p:sp>
      <p:sp>
        <p:nvSpPr>
          <p:cNvPr id="905" name="Google Shape;905;p93"/>
          <p:cNvSpPr txBox="1"/>
          <p:nvPr>
            <p:ph idx="4" type="body"/>
          </p:nvPr>
        </p:nvSpPr>
        <p:spPr>
          <a:xfrm>
            <a:off x="3152425" y="2109750"/>
            <a:ext cx="2520000" cy="2522700"/>
          </a:xfrm>
          <a:prstGeom prst="rect">
            <a:avLst/>
          </a:prstGeom>
        </p:spPr>
        <p:txBody>
          <a:bodyPr anchorCtr="0" anchor="t" bIns="91425" lIns="91425" spcFirstLastPara="1" rIns="91425" wrap="square" tIns="91425">
            <a:noAutofit/>
          </a:bodyPr>
          <a:lstStyle/>
          <a:p>
            <a:pPr indent="-304800" lvl="0" marL="457200" rtl="0" algn="l">
              <a:lnSpc>
                <a:spcPct val="100000"/>
              </a:lnSpc>
              <a:spcBef>
                <a:spcPts val="0"/>
              </a:spcBef>
              <a:spcAft>
                <a:spcPts val="0"/>
              </a:spcAft>
              <a:buSzPts val="1200"/>
              <a:buChar char="●"/>
            </a:pPr>
            <a:r>
              <a:rPr lang="en"/>
              <a:t>23,970 rows × 16 columns</a:t>
            </a:r>
            <a:endParaRPr/>
          </a:p>
          <a:p>
            <a:pPr indent="0" lvl="0" marL="457200" rtl="0" algn="l">
              <a:lnSpc>
                <a:spcPct val="100000"/>
              </a:lnSpc>
              <a:spcBef>
                <a:spcPts val="0"/>
              </a:spcBef>
              <a:spcAft>
                <a:spcPts val="0"/>
              </a:spcAft>
              <a:buNone/>
            </a:pPr>
            <a:r>
              <a:t/>
            </a:r>
            <a:endParaRPr/>
          </a:p>
          <a:p>
            <a:pPr indent="-304800" lvl="0" marL="457200" rtl="0" algn="l">
              <a:lnSpc>
                <a:spcPct val="100000"/>
              </a:lnSpc>
              <a:spcBef>
                <a:spcPts val="0"/>
              </a:spcBef>
              <a:spcAft>
                <a:spcPts val="0"/>
              </a:spcAft>
              <a:buSzPts val="1200"/>
              <a:buChar char="●"/>
            </a:pPr>
            <a:r>
              <a:rPr lang="en"/>
              <a:t>Contains one row per cash advance request</a:t>
            </a:r>
            <a:endParaRPr/>
          </a:p>
          <a:p>
            <a:pPr indent="0" lvl="0" marL="457200" rtl="0" algn="l">
              <a:lnSpc>
                <a:spcPct val="100000"/>
              </a:lnSpc>
              <a:spcBef>
                <a:spcPts val="0"/>
              </a:spcBef>
              <a:spcAft>
                <a:spcPts val="0"/>
              </a:spcAft>
              <a:buNone/>
            </a:pPr>
            <a:r>
              <a:t/>
            </a:r>
            <a:endParaRPr/>
          </a:p>
          <a:p>
            <a:pPr indent="-304800" lvl="0" marL="457200" rtl="0" algn="l">
              <a:lnSpc>
                <a:spcPct val="100000"/>
              </a:lnSpc>
              <a:spcBef>
                <a:spcPts val="0"/>
              </a:spcBef>
              <a:spcAft>
                <a:spcPts val="0"/>
              </a:spcAft>
              <a:buSzPts val="1200"/>
              <a:buChar char="●"/>
            </a:pPr>
            <a:r>
              <a:rPr lang="en"/>
              <a:t>Includes: cash request ID, amount,status,  timestamps, user IDs, transfer type, reimbursement info, recovery info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9" name="Shape 909"/>
        <p:cNvGrpSpPr/>
        <p:nvPr/>
      </p:nvGrpSpPr>
      <p:grpSpPr>
        <a:xfrm>
          <a:off x="0" y="0"/>
          <a:ext cx="0" cy="0"/>
          <a:chOff x="0" y="0"/>
          <a:chExt cx="0" cy="0"/>
        </a:xfrm>
      </p:grpSpPr>
      <p:sp>
        <p:nvSpPr>
          <p:cNvPr id="910" name="Google Shape;910;p94"/>
          <p:cNvSpPr txBox="1"/>
          <p:nvPr>
            <p:ph type="title"/>
          </p:nvPr>
        </p:nvSpPr>
        <p:spPr>
          <a:xfrm>
            <a:off x="450850" y="596800"/>
            <a:ext cx="7363200" cy="74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900"/>
              <a:t>Data Quality Assessment</a:t>
            </a:r>
            <a:endParaRPr sz="3900"/>
          </a:p>
        </p:txBody>
      </p:sp>
      <p:sp>
        <p:nvSpPr>
          <p:cNvPr id="911" name="Google Shape;911;p94"/>
          <p:cNvSpPr txBox="1"/>
          <p:nvPr>
            <p:ph idx="12" type="sldNum"/>
          </p:nvPr>
        </p:nvSpPr>
        <p:spPr>
          <a:xfrm>
            <a:off x="420872" y="203200"/>
            <a:ext cx="428700" cy="3936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en"/>
              <a:t>‹#›</a:t>
            </a:fld>
            <a:endParaRPr/>
          </a:p>
        </p:txBody>
      </p:sp>
      <p:sp>
        <p:nvSpPr>
          <p:cNvPr id="912" name="Google Shape;912;p94"/>
          <p:cNvSpPr txBox="1"/>
          <p:nvPr>
            <p:ph idx="4" type="body"/>
          </p:nvPr>
        </p:nvSpPr>
        <p:spPr>
          <a:xfrm>
            <a:off x="605350" y="975800"/>
            <a:ext cx="7536900" cy="31179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b="1">
              <a:latin typeface="Arial"/>
              <a:ea typeface="Arial"/>
              <a:cs typeface="Arial"/>
              <a:sym typeface="Arial"/>
            </a:endParaRPr>
          </a:p>
          <a:p>
            <a:pPr indent="-323850" lvl="0" marL="457200" rtl="0" algn="l">
              <a:lnSpc>
                <a:spcPct val="100000"/>
              </a:lnSpc>
              <a:spcBef>
                <a:spcPts val="0"/>
              </a:spcBef>
              <a:spcAft>
                <a:spcPts val="0"/>
              </a:spcAft>
              <a:buSzPts val="1500"/>
              <a:buChar char="●"/>
            </a:pPr>
            <a:r>
              <a:rPr lang="en">
                <a:latin typeface="Arial"/>
                <a:ea typeface="Arial"/>
                <a:cs typeface="Arial"/>
                <a:sym typeface="Arial"/>
              </a:rPr>
              <a:t>✅ Checked for </a:t>
            </a:r>
            <a:r>
              <a:rPr b="1" lang="en">
                <a:latin typeface="Arial"/>
                <a:ea typeface="Arial"/>
                <a:cs typeface="Arial"/>
                <a:sym typeface="Arial"/>
              </a:rPr>
              <a:t>missing values</a:t>
            </a:r>
            <a:endParaRPr b="1">
              <a:latin typeface="Arial"/>
              <a:ea typeface="Arial"/>
              <a:cs typeface="Arial"/>
              <a:sym typeface="Arial"/>
            </a:endParaRPr>
          </a:p>
          <a:p>
            <a:pPr indent="-304800" lvl="1" marL="914400" rtl="0" algn="l">
              <a:lnSpc>
                <a:spcPct val="100000"/>
              </a:lnSpc>
              <a:spcBef>
                <a:spcPts val="0"/>
              </a:spcBef>
              <a:spcAft>
                <a:spcPts val="0"/>
              </a:spcAft>
              <a:buSzPts val="1200"/>
              <a:buFont typeface="Arial"/>
              <a:buChar char="○"/>
            </a:pPr>
            <a:r>
              <a:rPr b="1" lang="en">
                <a:latin typeface="Arial"/>
                <a:ea typeface="Arial"/>
                <a:cs typeface="Arial"/>
                <a:sym typeface="Arial"/>
              </a:rPr>
              <a:t>Mostly expected (e.g. </a:t>
            </a:r>
            <a:r>
              <a:rPr lang="en" sz="1100">
                <a:solidFill>
                  <a:srgbClr val="000000"/>
                </a:solidFill>
                <a:latin typeface="Arial"/>
                <a:ea typeface="Arial"/>
                <a:cs typeface="Arial"/>
                <a:sym typeface="Arial"/>
              </a:rPr>
              <a:t> </a:t>
            </a:r>
            <a:r>
              <a:rPr lang="en" sz="1100">
                <a:solidFill>
                  <a:schemeClr val="lt1"/>
                </a:solidFill>
                <a:latin typeface="Roboto Mono"/>
                <a:ea typeface="Roboto Mono"/>
                <a:cs typeface="Roboto Mono"/>
                <a:sym typeface="Roboto Mono"/>
              </a:rPr>
              <a:t>reimbursement_date</a:t>
            </a:r>
            <a:r>
              <a:rPr b="1" lang="en">
                <a:latin typeface="Arial"/>
                <a:ea typeface="Arial"/>
                <a:cs typeface="Arial"/>
                <a:sym typeface="Arial"/>
              </a:rPr>
              <a:t> missing for requests that were rejected, canceled, or already reimbursed)</a:t>
            </a:r>
            <a:endParaRPr b="1">
              <a:latin typeface="Arial"/>
              <a:ea typeface="Arial"/>
              <a:cs typeface="Arial"/>
              <a:sym typeface="Arial"/>
            </a:endParaRPr>
          </a:p>
          <a:p>
            <a:pPr indent="-304800" lvl="1" marL="914400" rtl="0" algn="l">
              <a:lnSpc>
                <a:spcPct val="100000"/>
              </a:lnSpc>
              <a:spcBef>
                <a:spcPts val="0"/>
              </a:spcBef>
              <a:spcAft>
                <a:spcPts val="0"/>
              </a:spcAft>
              <a:buSzPts val="1200"/>
              <a:buFont typeface="Arial"/>
              <a:buChar char="○"/>
            </a:pPr>
            <a:r>
              <a:rPr b="1" lang="en">
                <a:latin typeface="Arial"/>
                <a:ea typeface="Arial"/>
                <a:cs typeface="Arial"/>
                <a:sym typeface="Arial"/>
              </a:rPr>
              <a:t>Some required deeper inspection </a:t>
            </a:r>
            <a:r>
              <a:rPr lang="en" sz="1100">
                <a:latin typeface="Arial"/>
                <a:ea typeface="Arial"/>
                <a:cs typeface="Arial"/>
                <a:sym typeface="Arial"/>
              </a:rPr>
              <a:t>(e.g.,</a:t>
            </a:r>
            <a:r>
              <a:rPr lang="en" sz="1100">
                <a:solidFill>
                  <a:srgbClr val="000000"/>
                </a:solidFill>
                <a:latin typeface="Arial"/>
                <a:ea typeface="Arial"/>
                <a:cs typeface="Arial"/>
                <a:sym typeface="Arial"/>
              </a:rPr>
              <a:t> </a:t>
            </a:r>
            <a:r>
              <a:rPr lang="en" sz="1100">
                <a:solidFill>
                  <a:schemeClr val="lt1"/>
                </a:solidFill>
                <a:latin typeface="Roboto Mono"/>
                <a:ea typeface="Roboto Mono"/>
                <a:cs typeface="Roboto Mono"/>
                <a:sym typeface="Roboto Mono"/>
              </a:rPr>
              <a:t>user_id</a:t>
            </a:r>
            <a:r>
              <a:rPr lang="en" sz="1100">
                <a:latin typeface="Arial"/>
                <a:ea typeface="Arial"/>
                <a:cs typeface="Arial"/>
                <a:sym typeface="Arial"/>
              </a:rPr>
              <a:t>, </a:t>
            </a:r>
            <a:r>
              <a:rPr lang="en" sz="1100">
                <a:solidFill>
                  <a:schemeClr val="lt1"/>
                </a:solidFill>
                <a:latin typeface="Roboto Mono"/>
                <a:ea typeface="Roboto Mono"/>
                <a:cs typeface="Roboto Mono"/>
                <a:sym typeface="Roboto Mono"/>
              </a:rPr>
              <a:t>cash_request_id</a:t>
            </a:r>
            <a:r>
              <a:rPr lang="en" sz="1100">
                <a:latin typeface="Arial"/>
                <a:ea typeface="Arial"/>
                <a:cs typeface="Arial"/>
                <a:sym typeface="Arial"/>
              </a:rPr>
              <a:t>)</a:t>
            </a:r>
            <a:endParaRPr sz="1100">
              <a:latin typeface="Arial"/>
              <a:ea typeface="Arial"/>
              <a:cs typeface="Arial"/>
              <a:sym typeface="Arial"/>
            </a:endParaRPr>
          </a:p>
          <a:p>
            <a:pPr indent="0" lvl="0" marL="914400" rtl="0" algn="l">
              <a:lnSpc>
                <a:spcPct val="100000"/>
              </a:lnSpc>
              <a:spcBef>
                <a:spcPts val="0"/>
              </a:spcBef>
              <a:spcAft>
                <a:spcPts val="0"/>
              </a:spcAft>
              <a:buNone/>
            </a:pPr>
            <a:r>
              <a:t/>
            </a:r>
            <a:endParaRPr sz="1100">
              <a:latin typeface="Arial"/>
              <a:ea typeface="Arial"/>
              <a:cs typeface="Arial"/>
              <a:sym typeface="Arial"/>
            </a:endParaRPr>
          </a:p>
          <a:p>
            <a:pPr indent="-323850" lvl="0" marL="457200" rtl="0" algn="l">
              <a:lnSpc>
                <a:spcPct val="100000"/>
              </a:lnSpc>
              <a:spcBef>
                <a:spcPts val="0"/>
              </a:spcBef>
              <a:spcAft>
                <a:spcPts val="0"/>
              </a:spcAft>
              <a:buSzPts val="1500"/>
              <a:buChar char="●"/>
            </a:pPr>
            <a:r>
              <a:rPr lang="en">
                <a:latin typeface="Arial"/>
                <a:ea typeface="Arial"/>
                <a:cs typeface="Arial"/>
                <a:sym typeface="Arial"/>
              </a:rPr>
              <a:t>✅ Verified </a:t>
            </a:r>
            <a:r>
              <a:rPr b="1" lang="en">
                <a:latin typeface="Arial"/>
                <a:ea typeface="Arial"/>
                <a:cs typeface="Arial"/>
                <a:sym typeface="Arial"/>
              </a:rPr>
              <a:t>datetime columns</a:t>
            </a:r>
            <a:endParaRPr b="1">
              <a:latin typeface="Arial"/>
              <a:ea typeface="Arial"/>
              <a:cs typeface="Arial"/>
              <a:sym typeface="Arial"/>
            </a:endParaRPr>
          </a:p>
          <a:p>
            <a:pPr indent="-304800" lvl="1" marL="914400" rtl="0" algn="l">
              <a:lnSpc>
                <a:spcPct val="100000"/>
              </a:lnSpc>
              <a:spcBef>
                <a:spcPts val="0"/>
              </a:spcBef>
              <a:spcAft>
                <a:spcPts val="0"/>
              </a:spcAft>
              <a:buSzPts val="1200"/>
              <a:buFont typeface="Arial"/>
              <a:buChar char="○"/>
            </a:pPr>
            <a:r>
              <a:rPr b="1" lang="en">
                <a:latin typeface="Arial"/>
                <a:ea typeface="Arial"/>
                <a:cs typeface="Arial"/>
                <a:sym typeface="Arial"/>
              </a:rPr>
              <a:t>Inconsistent formats and some timezone-aware vs. naive values</a:t>
            </a:r>
            <a:endParaRPr b="1">
              <a:latin typeface="Arial"/>
              <a:ea typeface="Arial"/>
              <a:cs typeface="Arial"/>
              <a:sym typeface="Arial"/>
            </a:endParaRPr>
          </a:p>
          <a:p>
            <a:pPr indent="-304800" lvl="1" marL="914400" rtl="0" algn="l">
              <a:lnSpc>
                <a:spcPct val="100000"/>
              </a:lnSpc>
              <a:spcBef>
                <a:spcPts val="0"/>
              </a:spcBef>
              <a:spcAft>
                <a:spcPts val="0"/>
              </a:spcAft>
              <a:buSzPts val="1200"/>
              <a:buFont typeface="Arial"/>
              <a:buChar char="○"/>
            </a:pPr>
            <a:r>
              <a:rPr b="1" lang="en">
                <a:latin typeface="Arial"/>
                <a:ea typeface="Arial"/>
                <a:cs typeface="Arial"/>
                <a:sym typeface="Arial"/>
              </a:rPr>
              <a:t>No future-dated timestamps found beyond 2024-12-12</a:t>
            </a:r>
            <a:endParaRPr b="1">
              <a:latin typeface="Arial"/>
              <a:ea typeface="Arial"/>
              <a:cs typeface="Arial"/>
              <a:sym typeface="Arial"/>
            </a:endParaRPr>
          </a:p>
          <a:p>
            <a:pPr indent="0" lvl="0" marL="914400" rtl="0" algn="l">
              <a:lnSpc>
                <a:spcPct val="100000"/>
              </a:lnSpc>
              <a:spcBef>
                <a:spcPts val="0"/>
              </a:spcBef>
              <a:spcAft>
                <a:spcPts val="0"/>
              </a:spcAft>
              <a:buNone/>
            </a:pPr>
            <a:r>
              <a:t/>
            </a:r>
            <a:endParaRPr b="1">
              <a:latin typeface="Arial"/>
              <a:ea typeface="Arial"/>
              <a:cs typeface="Arial"/>
              <a:sym typeface="Arial"/>
            </a:endParaRPr>
          </a:p>
          <a:p>
            <a:pPr indent="-323850" lvl="0" marL="457200" rtl="0" algn="l">
              <a:lnSpc>
                <a:spcPct val="100000"/>
              </a:lnSpc>
              <a:spcBef>
                <a:spcPts val="0"/>
              </a:spcBef>
              <a:spcAft>
                <a:spcPts val="0"/>
              </a:spcAft>
              <a:buSzPts val="1500"/>
              <a:buChar char="●"/>
            </a:pPr>
            <a:r>
              <a:rPr lang="en">
                <a:latin typeface="Arial"/>
                <a:ea typeface="Arial"/>
                <a:cs typeface="Arial"/>
                <a:sym typeface="Arial"/>
              </a:rPr>
              <a:t>✅ Validated </a:t>
            </a:r>
            <a:r>
              <a:rPr b="1" lang="en">
                <a:latin typeface="Arial"/>
                <a:ea typeface="Arial"/>
                <a:cs typeface="Arial"/>
                <a:sym typeface="Arial"/>
              </a:rPr>
              <a:t>monetary fields</a:t>
            </a:r>
            <a:endParaRPr b="1">
              <a:latin typeface="Arial"/>
              <a:ea typeface="Arial"/>
              <a:cs typeface="Arial"/>
              <a:sym typeface="Arial"/>
            </a:endParaRPr>
          </a:p>
          <a:p>
            <a:pPr indent="-304800" lvl="1" marL="914400" rtl="0" algn="l">
              <a:lnSpc>
                <a:spcPct val="100000"/>
              </a:lnSpc>
              <a:spcBef>
                <a:spcPts val="0"/>
              </a:spcBef>
              <a:spcAft>
                <a:spcPts val="0"/>
              </a:spcAft>
              <a:buSzPts val="1200"/>
              <a:buFont typeface="Arial"/>
              <a:buChar char="○"/>
            </a:pPr>
            <a:r>
              <a:rPr b="1" lang="en">
                <a:latin typeface="Arial"/>
                <a:ea typeface="Arial"/>
                <a:cs typeface="Arial"/>
                <a:sym typeface="Arial"/>
              </a:rPr>
              <a:t>No negative or zero values in </a:t>
            </a:r>
            <a:r>
              <a:rPr lang="en" sz="1100">
                <a:solidFill>
                  <a:schemeClr val="lt1"/>
                </a:solidFill>
                <a:latin typeface="Roboto Mono"/>
                <a:ea typeface="Roboto Mono"/>
                <a:cs typeface="Roboto Mono"/>
                <a:sym typeface="Roboto Mono"/>
              </a:rPr>
              <a:t>amount</a:t>
            </a:r>
            <a:r>
              <a:rPr lang="en" sz="1100">
                <a:solidFill>
                  <a:srgbClr val="000000"/>
                </a:solidFill>
                <a:latin typeface="Arial"/>
                <a:ea typeface="Arial"/>
                <a:cs typeface="Arial"/>
                <a:sym typeface="Arial"/>
              </a:rPr>
              <a:t> </a:t>
            </a:r>
            <a:r>
              <a:rPr lang="en" sz="1100">
                <a:latin typeface="Arial"/>
                <a:ea typeface="Arial"/>
                <a:cs typeface="Arial"/>
                <a:sym typeface="Arial"/>
              </a:rPr>
              <a:t>or</a:t>
            </a:r>
            <a:r>
              <a:rPr lang="en" sz="1100">
                <a:solidFill>
                  <a:srgbClr val="000000"/>
                </a:solidFill>
                <a:latin typeface="Arial"/>
                <a:ea typeface="Arial"/>
                <a:cs typeface="Arial"/>
                <a:sym typeface="Arial"/>
              </a:rPr>
              <a:t> </a:t>
            </a:r>
            <a:r>
              <a:rPr lang="en" sz="1100">
                <a:solidFill>
                  <a:schemeClr val="lt1"/>
                </a:solidFill>
                <a:latin typeface="Roboto Mono"/>
                <a:ea typeface="Roboto Mono"/>
                <a:cs typeface="Roboto Mono"/>
                <a:sym typeface="Roboto Mono"/>
              </a:rPr>
              <a:t>total_amount</a:t>
            </a:r>
            <a:endParaRPr sz="1100">
              <a:solidFill>
                <a:schemeClr val="lt1"/>
              </a:solidFill>
              <a:latin typeface="Roboto Mono"/>
              <a:ea typeface="Roboto Mono"/>
              <a:cs typeface="Roboto Mono"/>
              <a:sym typeface="Roboto Mono"/>
            </a:endParaRPr>
          </a:p>
          <a:p>
            <a:pPr indent="0" lvl="0" marL="914400" rtl="0" algn="l">
              <a:lnSpc>
                <a:spcPct val="100000"/>
              </a:lnSpc>
              <a:spcBef>
                <a:spcPts val="0"/>
              </a:spcBef>
              <a:spcAft>
                <a:spcPts val="0"/>
              </a:spcAft>
              <a:buNone/>
            </a:pPr>
            <a:r>
              <a:t/>
            </a:r>
            <a:endParaRPr sz="1100">
              <a:solidFill>
                <a:schemeClr val="lt1"/>
              </a:solidFill>
              <a:latin typeface="Roboto Mono"/>
              <a:ea typeface="Roboto Mono"/>
              <a:cs typeface="Roboto Mono"/>
              <a:sym typeface="Roboto Mono"/>
            </a:endParaRPr>
          </a:p>
          <a:p>
            <a:pPr indent="-323850" lvl="0" marL="457200" rtl="0" algn="l">
              <a:lnSpc>
                <a:spcPct val="100000"/>
              </a:lnSpc>
              <a:spcBef>
                <a:spcPts val="0"/>
              </a:spcBef>
              <a:spcAft>
                <a:spcPts val="0"/>
              </a:spcAft>
              <a:buSzPts val="1500"/>
              <a:buChar char="●"/>
            </a:pPr>
            <a:r>
              <a:rPr lang="en">
                <a:latin typeface="Arial"/>
                <a:ea typeface="Arial"/>
                <a:cs typeface="Arial"/>
                <a:sym typeface="Arial"/>
              </a:rPr>
              <a:t>✅ Checked </a:t>
            </a:r>
            <a:r>
              <a:rPr b="1" lang="en">
                <a:latin typeface="Arial"/>
                <a:ea typeface="Arial"/>
                <a:cs typeface="Arial"/>
                <a:sym typeface="Arial"/>
              </a:rPr>
              <a:t>link integrity</a:t>
            </a:r>
            <a:r>
              <a:rPr lang="en">
                <a:latin typeface="Arial"/>
                <a:ea typeface="Arial"/>
                <a:cs typeface="Arial"/>
                <a:sym typeface="Arial"/>
              </a:rPr>
              <a:t> between datasets</a:t>
            </a:r>
            <a:endParaRPr>
              <a:latin typeface="Arial"/>
              <a:ea typeface="Arial"/>
              <a:cs typeface="Arial"/>
              <a:sym typeface="Arial"/>
            </a:endParaRPr>
          </a:p>
          <a:p>
            <a:pPr indent="-304800" lvl="1" marL="914400" rtl="0" algn="l">
              <a:lnSpc>
                <a:spcPct val="100000"/>
              </a:lnSpc>
              <a:spcBef>
                <a:spcPts val="0"/>
              </a:spcBef>
              <a:spcAft>
                <a:spcPts val="0"/>
              </a:spcAft>
              <a:buSzPts val="1200"/>
              <a:buFont typeface="Arial"/>
              <a:buChar char="○"/>
            </a:pPr>
            <a:r>
              <a:rPr lang="en">
                <a:latin typeface="Arial"/>
                <a:ea typeface="Arial"/>
                <a:cs typeface="Arial"/>
                <a:sym typeface="Arial"/>
              </a:rPr>
              <a:t>Found </a:t>
            </a:r>
            <a:r>
              <a:rPr lang="en" sz="1100">
                <a:latin typeface="Arial"/>
                <a:ea typeface="Arial"/>
                <a:cs typeface="Arial"/>
                <a:sym typeface="Arial"/>
              </a:rPr>
              <a:t>4</a:t>
            </a:r>
            <a:r>
              <a:rPr lang="en" sz="1100">
                <a:solidFill>
                  <a:srgbClr val="000000"/>
                </a:solidFill>
                <a:latin typeface="Arial"/>
                <a:ea typeface="Arial"/>
                <a:cs typeface="Arial"/>
                <a:sym typeface="Arial"/>
              </a:rPr>
              <a:t> </a:t>
            </a:r>
            <a:r>
              <a:rPr lang="en" sz="1100">
                <a:solidFill>
                  <a:schemeClr val="lt1"/>
                </a:solidFill>
                <a:latin typeface="Roboto Mono"/>
                <a:ea typeface="Roboto Mono"/>
                <a:cs typeface="Roboto Mono"/>
                <a:sym typeface="Roboto Mono"/>
              </a:rPr>
              <a:t>fees_df</a:t>
            </a:r>
            <a:r>
              <a:rPr lang="en" sz="1100">
                <a:solidFill>
                  <a:srgbClr val="000000"/>
                </a:solidFill>
                <a:latin typeface="Arial"/>
                <a:ea typeface="Arial"/>
                <a:cs typeface="Arial"/>
                <a:sym typeface="Arial"/>
              </a:rPr>
              <a:t> </a:t>
            </a:r>
            <a:r>
              <a:rPr lang="en" sz="1100">
                <a:latin typeface="Arial"/>
                <a:ea typeface="Arial"/>
                <a:cs typeface="Arial"/>
                <a:sym typeface="Arial"/>
              </a:rPr>
              <a:t>rows with missing </a:t>
            </a:r>
            <a:r>
              <a:rPr lang="en" sz="1100">
                <a:solidFill>
                  <a:schemeClr val="lt1"/>
                </a:solidFill>
                <a:latin typeface="Roboto Mono"/>
                <a:ea typeface="Roboto Mono"/>
                <a:cs typeface="Roboto Mono"/>
                <a:sym typeface="Roboto Mono"/>
              </a:rPr>
              <a:t>cash_request_id</a:t>
            </a:r>
            <a:endParaRPr sz="1100">
              <a:solidFill>
                <a:schemeClr val="lt1"/>
              </a:solidFill>
              <a:latin typeface="Roboto Mono"/>
              <a:ea typeface="Roboto Mono"/>
              <a:cs typeface="Roboto Mono"/>
              <a:sym typeface="Roboto Mono"/>
            </a:endParaRPr>
          </a:p>
          <a:p>
            <a:pPr indent="0" lvl="0" marL="914400" rtl="0" algn="l">
              <a:lnSpc>
                <a:spcPct val="100000"/>
              </a:lnSpc>
              <a:spcBef>
                <a:spcPts val="0"/>
              </a:spcBef>
              <a:spcAft>
                <a:spcPts val="0"/>
              </a:spcAft>
              <a:buNone/>
            </a:pPr>
            <a:r>
              <a:t/>
            </a:r>
            <a:endParaRPr sz="1100">
              <a:solidFill>
                <a:schemeClr val="lt1"/>
              </a:solidFill>
              <a:latin typeface="Roboto Mono"/>
              <a:ea typeface="Roboto Mono"/>
              <a:cs typeface="Roboto Mono"/>
              <a:sym typeface="Roboto Mono"/>
            </a:endParaRPr>
          </a:p>
          <a:p>
            <a:pPr indent="-323850" lvl="0" marL="457200" rtl="0" algn="l">
              <a:lnSpc>
                <a:spcPct val="100000"/>
              </a:lnSpc>
              <a:spcBef>
                <a:spcPts val="0"/>
              </a:spcBef>
              <a:spcAft>
                <a:spcPts val="0"/>
              </a:spcAft>
              <a:buSzPts val="1500"/>
              <a:buChar char="●"/>
            </a:pPr>
            <a:r>
              <a:rPr lang="en">
                <a:latin typeface="Arial"/>
                <a:ea typeface="Arial"/>
                <a:cs typeface="Arial"/>
                <a:sym typeface="Arial"/>
              </a:rPr>
              <a:t>✅ Duplicate analysis</a:t>
            </a:r>
            <a:endParaRPr>
              <a:latin typeface="Arial"/>
              <a:ea typeface="Arial"/>
              <a:cs typeface="Arial"/>
              <a:sym typeface="Arial"/>
            </a:endParaRPr>
          </a:p>
          <a:p>
            <a:pPr indent="-304800" lvl="1" marL="914400" rtl="0" algn="l">
              <a:lnSpc>
                <a:spcPct val="100000"/>
              </a:lnSpc>
              <a:spcBef>
                <a:spcPts val="0"/>
              </a:spcBef>
              <a:spcAft>
                <a:spcPts val="0"/>
              </a:spcAft>
              <a:buSzPts val="1200"/>
              <a:buFont typeface="Arial"/>
              <a:buChar char="○"/>
            </a:pPr>
            <a:r>
              <a:rPr lang="en">
                <a:latin typeface="Arial"/>
                <a:ea typeface="Arial"/>
                <a:cs typeface="Arial"/>
                <a:sym typeface="Arial"/>
              </a:rPr>
              <a:t>No fully duplicated rows or duplicate primary keys found</a:t>
            </a:r>
            <a:endParaRPr>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6" name="Shape 916"/>
        <p:cNvGrpSpPr/>
        <p:nvPr/>
      </p:nvGrpSpPr>
      <p:grpSpPr>
        <a:xfrm>
          <a:off x="0" y="0"/>
          <a:ext cx="0" cy="0"/>
          <a:chOff x="0" y="0"/>
          <a:chExt cx="0" cy="0"/>
        </a:xfrm>
      </p:grpSpPr>
      <p:sp>
        <p:nvSpPr>
          <p:cNvPr id="917" name="Google Shape;917;p95"/>
          <p:cNvSpPr txBox="1"/>
          <p:nvPr>
            <p:ph type="title"/>
          </p:nvPr>
        </p:nvSpPr>
        <p:spPr>
          <a:xfrm>
            <a:off x="450850" y="596800"/>
            <a:ext cx="6258900" cy="74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900"/>
              <a:t>Data Cleaning Summary</a:t>
            </a:r>
            <a:endParaRPr sz="3900"/>
          </a:p>
        </p:txBody>
      </p:sp>
      <p:sp>
        <p:nvSpPr>
          <p:cNvPr id="918" name="Google Shape;918;p95"/>
          <p:cNvSpPr txBox="1"/>
          <p:nvPr>
            <p:ph idx="12" type="sldNum"/>
          </p:nvPr>
        </p:nvSpPr>
        <p:spPr>
          <a:xfrm>
            <a:off x="420872" y="203200"/>
            <a:ext cx="428700" cy="3936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en"/>
              <a:t>‹#›</a:t>
            </a:fld>
            <a:endParaRPr/>
          </a:p>
        </p:txBody>
      </p:sp>
      <p:sp>
        <p:nvSpPr>
          <p:cNvPr id="919" name="Google Shape;919;p95"/>
          <p:cNvSpPr txBox="1"/>
          <p:nvPr>
            <p:ph idx="4" type="body"/>
          </p:nvPr>
        </p:nvSpPr>
        <p:spPr>
          <a:xfrm>
            <a:off x="584275" y="1342000"/>
            <a:ext cx="6637200" cy="26877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a:solidFill>
                <a:srgbClr val="CFE2F3"/>
              </a:solidFill>
            </a:endParaRPr>
          </a:p>
          <a:p>
            <a:pPr indent="-317500" lvl="0" marL="457200" rtl="0" algn="l">
              <a:lnSpc>
                <a:spcPct val="100000"/>
              </a:lnSpc>
              <a:spcBef>
                <a:spcPts val="0"/>
              </a:spcBef>
              <a:spcAft>
                <a:spcPts val="0"/>
              </a:spcAft>
              <a:buClr>
                <a:srgbClr val="CFE2F3"/>
              </a:buClr>
              <a:buSzPts val="1400"/>
              <a:buChar char="●"/>
            </a:pPr>
            <a:r>
              <a:rPr lang="en" sz="1400">
                <a:solidFill>
                  <a:srgbClr val="000000"/>
                </a:solidFill>
                <a:latin typeface="Arial"/>
                <a:ea typeface="Arial"/>
                <a:cs typeface="Arial"/>
                <a:sym typeface="Arial"/>
              </a:rPr>
              <a:t>✅</a:t>
            </a:r>
            <a:r>
              <a:rPr lang="en" sz="1400">
                <a:latin typeface="Arial"/>
                <a:ea typeface="Arial"/>
                <a:cs typeface="Arial"/>
                <a:sym typeface="Arial"/>
              </a:rPr>
              <a:t> Converted all </a:t>
            </a:r>
            <a:r>
              <a:rPr b="1" lang="en" sz="1400">
                <a:latin typeface="Arial"/>
                <a:ea typeface="Arial"/>
                <a:cs typeface="Arial"/>
                <a:sym typeface="Arial"/>
              </a:rPr>
              <a:t>date columns</a:t>
            </a:r>
            <a:r>
              <a:rPr lang="en" sz="1400">
                <a:latin typeface="Arial"/>
                <a:ea typeface="Arial"/>
                <a:cs typeface="Arial"/>
                <a:sym typeface="Arial"/>
              </a:rPr>
              <a:t> to be timezone-naive</a:t>
            </a:r>
            <a:r>
              <a:rPr lang="en" sz="1400">
                <a:solidFill>
                  <a:srgbClr val="000000"/>
                </a:solidFill>
                <a:latin typeface="Arial"/>
                <a:ea typeface="Arial"/>
                <a:cs typeface="Arial"/>
                <a:sym typeface="Arial"/>
              </a:rPr>
              <a:t> </a:t>
            </a:r>
            <a:r>
              <a:rPr lang="en" sz="1400">
                <a:latin typeface="Arial"/>
                <a:ea typeface="Arial"/>
                <a:cs typeface="Arial"/>
                <a:sym typeface="Arial"/>
              </a:rPr>
              <a:t>(</a:t>
            </a:r>
            <a:r>
              <a:rPr lang="en" sz="1400">
                <a:solidFill>
                  <a:schemeClr val="lt1"/>
                </a:solidFill>
                <a:latin typeface="Roboto Mono"/>
                <a:ea typeface="Roboto Mono"/>
                <a:cs typeface="Roboto Mono"/>
                <a:sym typeface="Roboto Mono"/>
              </a:rPr>
              <a:t>datetime64[ns]</a:t>
            </a:r>
            <a:r>
              <a:rPr lang="en" sz="1400">
                <a:latin typeface="Arial"/>
                <a:ea typeface="Arial"/>
                <a:cs typeface="Arial"/>
                <a:sym typeface="Arial"/>
              </a:rPr>
              <a:t>)</a:t>
            </a:r>
            <a:endParaRPr sz="1400">
              <a:solidFill>
                <a:schemeClr val="lt1"/>
              </a:solidFill>
              <a:latin typeface="Roboto Mono"/>
              <a:ea typeface="Roboto Mono"/>
              <a:cs typeface="Roboto Mono"/>
              <a:sym typeface="Roboto Mono"/>
            </a:endParaRPr>
          </a:p>
          <a:p>
            <a:pPr indent="0" lvl="0" marL="457200" rtl="0" algn="l">
              <a:lnSpc>
                <a:spcPct val="100000"/>
              </a:lnSpc>
              <a:spcBef>
                <a:spcPts val="0"/>
              </a:spcBef>
              <a:spcAft>
                <a:spcPts val="0"/>
              </a:spcAft>
              <a:buNone/>
            </a:pPr>
            <a:r>
              <a:t/>
            </a:r>
            <a:endParaRPr sz="1400">
              <a:solidFill>
                <a:schemeClr val="lt1"/>
              </a:solidFill>
              <a:latin typeface="Roboto Mono"/>
              <a:ea typeface="Roboto Mono"/>
              <a:cs typeface="Roboto Mono"/>
              <a:sym typeface="Roboto Mono"/>
            </a:endParaRPr>
          </a:p>
          <a:p>
            <a:pPr indent="-317500" lvl="0" marL="457200" rtl="0" algn="l">
              <a:lnSpc>
                <a:spcPct val="100000"/>
              </a:lnSpc>
              <a:spcBef>
                <a:spcPts val="0"/>
              </a:spcBef>
              <a:spcAft>
                <a:spcPts val="0"/>
              </a:spcAft>
              <a:buClr>
                <a:srgbClr val="CFE2F3"/>
              </a:buClr>
              <a:buSzPts val="1400"/>
              <a:buChar char="●"/>
            </a:pPr>
            <a:r>
              <a:rPr lang="en" sz="1400">
                <a:solidFill>
                  <a:srgbClr val="000000"/>
                </a:solidFill>
                <a:latin typeface="Arial"/>
                <a:ea typeface="Arial"/>
                <a:cs typeface="Arial"/>
                <a:sym typeface="Arial"/>
              </a:rPr>
              <a:t>✅ </a:t>
            </a:r>
            <a:r>
              <a:rPr lang="en" sz="1400">
                <a:latin typeface="Arial"/>
                <a:ea typeface="Arial"/>
                <a:cs typeface="Arial"/>
                <a:sym typeface="Arial"/>
              </a:rPr>
              <a:t>Stripped inconsistent timezones for uniformity</a:t>
            </a:r>
            <a:endParaRPr sz="1400">
              <a:latin typeface="Arial"/>
              <a:ea typeface="Arial"/>
              <a:cs typeface="Arial"/>
              <a:sym typeface="Arial"/>
            </a:endParaRPr>
          </a:p>
          <a:p>
            <a:pPr indent="0" lvl="0" marL="457200" rtl="0" algn="l">
              <a:lnSpc>
                <a:spcPct val="100000"/>
              </a:lnSpc>
              <a:spcBef>
                <a:spcPts val="0"/>
              </a:spcBef>
              <a:spcAft>
                <a:spcPts val="0"/>
              </a:spcAft>
              <a:buNone/>
            </a:pPr>
            <a:r>
              <a:t/>
            </a:r>
            <a:endParaRPr sz="1400">
              <a:latin typeface="Arial"/>
              <a:ea typeface="Arial"/>
              <a:cs typeface="Arial"/>
              <a:sym typeface="Arial"/>
            </a:endParaRPr>
          </a:p>
          <a:p>
            <a:pPr indent="-317500" lvl="0" marL="457200" rtl="0" algn="l">
              <a:lnSpc>
                <a:spcPct val="100000"/>
              </a:lnSpc>
              <a:spcBef>
                <a:spcPts val="0"/>
              </a:spcBef>
              <a:spcAft>
                <a:spcPts val="0"/>
              </a:spcAft>
              <a:buClr>
                <a:srgbClr val="CFE2F3"/>
              </a:buClr>
              <a:buSzPts val="1400"/>
              <a:buChar char="●"/>
            </a:pPr>
            <a:r>
              <a:rPr lang="en" sz="1400">
                <a:latin typeface="Arial"/>
                <a:ea typeface="Arial"/>
                <a:cs typeface="Arial"/>
                <a:sym typeface="Arial"/>
              </a:rPr>
              <a:t>✅ Unified</a:t>
            </a:r>
            <a:r>
              <a:rPr lang="en" sz="1400">
                <a:solidFill>
                  <a:srgbClr val="000000"/>
                </a:solidFill>
                <a:latin typeface="Arial"/>
                <a:ea typeface="Arial"/>
                <a:cs typeface="Arial"/>
                <a:sym typeface="Arial"/>
              </a:rPr>
              <a:t> </a:t>
            </a:r>
            <a:r>
              <a:rPr lang="en" sz="1400">
                <a:solidFill>
                  <a:schemeClr val="lt1"/>
                </a:solidFill>
                <a:latin typeface="Roboto Mono"/>
                <a:ea typeface="Roboto Mono"/>
                <a:cs typeface="Roboto Mono"/>
                <a:sym typeface="Roboto Mono"/>
              </a:rPr>
              <a:t>user_id</a:t>
            </a:r>
            <a:r>
              <a:rPr lang="en" sz="1400">
                <a:solidFill>
                  <a:srgbClr val="000000"/>
                </a:solidFill>
                <a:latin typeface="Arial"/>
                <a:ea typeface="Arial"/>
                <a:cs typeface="Arial"/>
                <a:sym typeface="Arial"/>
              </a:rPr>
              <a:t> </a:t>
            </a:r>
            <a:r>
              <a:rPr lang="en" sz="1400">
                <a:latin typeface="Arial"/>
                <a:ea typeface="Arial"/>
                <a:cs typeface="Arial"/>
                <a:sym typeface="Arial"/>
              </a:rPr>
              <a:t>and</a:t>
            </a:r>
            <a:r>
              <a:rPr lang="en" sz="1400">
                <a:solidFill>
                  <a:srgbClr val="000000"/>
                </a:solidFill>
                <a:latin typeface="Arial"/>
                <a:ea typeface="Arial"/>
                <a:cs typeface="Arial"/>
                <a:sym typeface="Arial"/>
              </a:rPr>
              <a:t> </a:t>
            </a:r>
            <a:r>
              <a:rPr lang="en" sz="1400">
                <a:solidFill>
                  <a:schemeClr val="lt1"/>
                </a:solidFill>
                <a:latin typeface="Roboto Mono"/>
                <a:ea typeface="Roboto Mono"/>
                <a:cs typeface="Roboto Mono"/>
                <a:sym typeface="Roboto Mono"/>
              </a:rPr>
              <a:t>deleted_account_id</a:t>
            </a:r>
            <a:r>
              <a:rPr lang="en" sz="1400">
                <a:solidFill>
                  <a:srgbClr val="000000"/>
                </a:solidFill>
                <a:latin typeface="Arial"/>
                <a:ea typeface="Arial"/>
                <a:cs typeface="Arial"/>
                <a:sym typeface="Arial"/>
              </a:rPr>
              <a:t> </a:t>
            </a:r>
            <a:r>
              <a:rPr lang="en" sz="1400">
                <a:latin typeface="Arial"/>
                <a:ea typeface="Arial"/>
                <a:cs typeface="Arial"/>
                <a:sym typeface="Arial"/>
              </a:rPr>
              <a:t>into </a:t>
            </a:r>
            <a:r>
              <a:rPr lang="en" sz="1400">
                <a:solidFill>
                  <a:schemeClr val="lt1"/>
                </a:solidFill>
                <a:latin typeface="Roboto Mono"/>
                <a:ea typeface="Roboto Mono"/>
                <a:cs typeface="Roboto Mono"/>
                <a:sym typeface="Roboto Mono"/>
              </a:rPr>
              <a:t>final_user_id</a:t>
            </a:r>
            <a:br>
              <a:rPr lang="en" sz="1400">
                <a:solidFill>
                  <a:schemeClr val="lt1"/>
                </a:solidFill>
                <a:latin typeface="Roboto Mono"/>
                <a:ea typeface="Roboto Mono"/>
                <a:cs typeface="Roboto Mono"/>
                <a:sym typeface="Roboto Mono"/>
              </a:rPr>
            </a:br>
            <a:endParaRPr sz="1400">
              <a:solidFill>
                <a:schemeClr val="lt1"/>
              </a:solidFill>
              <a:latin typeface="Roboto Mono"/>
              <a:ea typeface="Roboto Mono"/>
              <a:cs typeface="Roboto Mono"/>
              <a:sym typeface="Roboto Mono"/>
            </a:endParaRPr>
          </a:p>
          <a:p>
            <a:pPr indent="-317500" lvl="0" marL="457200" rtl="0" algn="l">
              <a:lnSpc>
                <a:spcPct val="100000"/>
              </a:lnSpc>
              <a:spcBef>
                <a:spcPts val="0"/>
              </a:spcBef>
              <a:spcAft>
                <a:spcPts val="0"/>
              </a:spcAft>
              <a:buClr>
                <a:srgbClr val="CFE2F3"/>
              </a:buClr>
              <a:buSzPts val="1400"/>
              <a:buChar char="●"/>
            </a:pPr>
            <a:r>
              <a:rPr lang="en" sz="1400">
                <a:solidFill>
                  <a:srgbClr val="000000"/>
                </a:solidFill>
                <a:latin typeface="Arial"/>
                <a:ea typeface="Arial"/>
                <a:cs typeface="Arial"/>
                <a:sym typeface="Arial"/>
              </a:rPr>
              <a:t>✅ </a:t>
            </a:r>
            <a:r>
              <a:rPr lang="en" sz="1400">
                <a:latin typeface="Arial"/>
                <a:ea typeface="Arial"/>
                <a:cs typeface="Arial"/>
                <a:sym typeface="Arial"/>
              </a:rPr>
              <a:t>Removed 4 unlinkable rows from</a:t>
            </a:r>
            <a:r>
              <a:rPr lang="en" sz="1400">
                <a:solidFill>
                  <a:srgbClr val="000000"/>
                </a:solidFill>
                <a:latin typeface="Arial"/>
                <a:ea typeface="Arial"/>
                <a:cs typeface="Arial"/>
                <a:sym typeface="Arial"/>
              </a:rPr>
              <a:t> </a:t>
            </a:r>
            <a:r>
              <a:rPr lang="en" sz="1400">
                <a:solidFill>
                  <a:schemeClr val="lt1"/>
                </a:solidFill>
                <a:latin typeface="Roboto Mono"/>
                <a:ea typeface="Roboto Mono"/>
                <a:cs typeface="Roboto Mono"/>
                <a:sym typeface="Roboto Mono"/>
              </a:rPr>
              <a:t>fees_df</a:t>
            </a:r>
            <a:endParaRPr sz="1400">
              <a:solidFill>
                <a:schemeClr val="lt1"/>
              </a:solidFill>
              <a:latin typeface="Roboto Mono"/>
              <a:ea typeface="Roboto Mono"/>
              <a:cs typeface="Roboto Mono"/>
              <a:sym typeface="Roboto Mono"/>
            </a:endParaRPr>
          </a:p>
          <a:p>
            <a:pPr indent="0" lvl="0" marL="457200" rtl="0" algn="l">
              <a:lnSpc>
                <a:spcPct val="100000"/>
              </a:lnSpc>
              <a:spcBef>
                <a:spcPts val="0"/>
              </a:spcBef>
              <a:spcAft>
                <a:spcPts val="0"/>
              </a:spcAft>
              <a:buNone/>
            </a:pPr>
            <a:r>
              <a:t/>
            </a:r>
            <a:endParaRPr sz="1400">
              <a:solidFill>
                <a:schemeClr val="lt1"/>
              </a:solidFill>
              <a:latin typeface="Roboto Mono"/>
              <a:ea typeface="Roboto Mono"/>
              <a:cs typeface="Roboto Mono"/>
              <a:sym typeface="Roboto Mono"/>
            </a:endParaRPr>
          </a:p>
          <a:p>
            <a:pPr indent="-317500" lvl="0" marL="457200" rtl="0" algn="l">
              <a:lnSpc>
                <a:spcPct val="100000"/>
              </a:lnSpc>
              <a:spcBef>
                <a:spcPts val="0"/>
              </a:spcBef>
              <a:spcAft>
                <a:spcPts val="0"/>
              </a:spcAft>
              <a:buClr>
                <a:srgbClr val="CFE2F3"/>
              </a:buClr>
              <a:buSzPts val="1400"/>
              <a:buChar char="●"/>
            </a:pPr>
            <a:r>
              <a:rPr lang="en" sz="1400">
                <a:solidFill>
                  <a:srgbClr val="000000"/>
                </a:solidFill>
                <a:latin typeface="Arial"/>
                <a:ea typeface="Arial"/>
                <a:cs typeface="Arial"/>
                <a:sym typeface="Arial"/>
              </a:rPr>
              <a:t>✅ </a:t>
            </a:r>
            <a:r>
              <a:rPr lang="en" sz="1400">
                <a:latin typeface="Arial"/>
                <a:ea typeface="Arial"/>
                <a:cs typeface="Arial"/>
                <a:sym typeface="Arial"/>
              </a:rPr>
              <a:t>Standardized </a:t>
            </a:r>
            <a:r>
              <a:rPr b="1" lang="en" sz="1400">
                <a:latin typeface="Arial"/>
                <a:ea typeface="Arial"/>
                <a:cs typeface="Arial"/>
                <a:sym typeface="Arial"/>
              </a:rPr>
              <a:t>categorical values</a:t>
            </a:r>
            <a:r>
              <a:rPr lang="en" sz="1400">
                <a:latin typeface="Arial"/>
                <a:ea typeface="Arial"/>
                <a:cs typeface="Arial"/>
                <a:sym typeface="Arial"/>
              </a:rPr>
              <a:t> (e.g.,</a:t>
            </a:r>
            <a:r>
              <a:rPr lang="en" sz="1400">
                <a:solidFill>
                  <a:srgbClr val="000000"/>
                </a:solidFill>
                <a:latin typeface="Arial"/>
                <a:ea typeface="Arial"/>
                <a:cs typeface="Arial"/>
                <a:sym typeface="Arial"/>
              </a:rPr>
              <a:t> </a:t>
            </a:r>
            <a:r>
              <a:rPr lang="en" sz="1400">
                <a:solidFill>
                  <a:schemeClr val="lt1"/>
                </a:solidFill>
                <a:latin typeface="Roboto Mono"/>
                <a:ea typeface="Roboto Mono"/>
                <a:cs typeface="Roboto Mono"/>
                <a:sym typeface="Roboto Mono"/>
              </a:rPr>
              <a:t>status</a:t>
            </a:r>
            <a:r>
              <a:rPr lang="en" sz="1400">
                <a:solidFill>
                  <a:schemeClr val="lt1"/>
                </a:solidFill>
                <a:latin typeface="Arial"/>
                <a:ea typeface="Arial"/>
                <a:cs typeface="Arial"/>
                <a:sym typeface="Arial"/>
              </a:rPr>
              <a:t>, </a:t>
            </a:r>
            <a:r>
              <a:rPr lang="en" sz="1400">
                <a:solidFill>
                  <a:schemeClr val="lt1"/>
                </a:solidFill>
                <a:latin typeface="Roboto Mono"/>
                <a:ea typeface="Roboto Mono"/>
                <a:cs typeface="Roboto Mono"/>
                <a:sym typeface="Roboto Mono"/>
              </a:rPr>
              <a:t>type</a:t>
            </a:r>
            <a:r>
              <a:rPr lang="en" sz="1400">
                <a:latin typeface="Arial"/>
                <a:ea typeface="Arial"/>
                <a:cs typeface="Arial"/>
                <a:sym typeface="Arial"/>
              </a:rPr>
              <a:t>)</a:t>
            </a:r>
            <a:br>
              <a:rPr lang="en" sz="1400">
                <a:solidFill>
                  <a:srgbClr val="000000"/>
                </a:solidFill>
                <a:latin typeface="Arial"/>
                <a:ea typeface="Arial"/>
                <a:cs typeface="Arial"/>
                <a:sym typeface="Arial"/>
              </a:rPr>
            </a:br>
            <a:endParaRPr sz="1400">
              <a:solidFill>
                <a:srgbClr val="000000"/>
              </a:solidFill>
              <a:latin typeface="Arial"/>
              <a:ea typeface="Arial"/>
              <a:cs typeface="Arial"/>
              <a:sym typeface="Arial"/>
            </a:endParaRPr>
          </a:p>
          <a:p>
            <a:pPr indent="-317500" lvl="0" marL="457200" rtl="0" algn="l">
              <a:lnSpc>
                <a:spcPct val="100000"/>
              </a:lnSpc>
              <a:spcBef>
                <a:spcPts val="0"/>
              </a:spcBef>
              <a:spcAft>
                <a:spcPts val="0"/>
              </a:spcAft>
              <a:buClr>
                <a:srgbClr val="CFE2F3"/>
              </a:buClr>
              <a:buSzPts val="1400"/>
              <a:buChar char="●"/>
            </a:pPr>
            <a:r>
              <a:rPr lang="en" sz="1400">
                <a:solidFill>
                  <a:srgbClr val="000000"/>
                </a:solidFill>
                <a:latin typeface="Arial"/>
                <a:ea typeface="Arial"/>
                <a:cs typeface="Arial"/>
                <a:sym typeface="Arial"/>
              </a:rPr>
              <a:t>✅ </a:t>
            </a:r>
            <a:r>
              <a:rPr lang="en" sz="1400">
                <a:latin typeface="Arial"/>
                <a:ea typeface="Arial"/>
                <a:cs typeface="Arial"/>
                <a:sym typeface="Arial"/>
              </a:rPr>
              <a:t>Verified and preserved </a:t>
            </a:r>
            <a:r>
              <a:rPr b="1" lang="en" sz="1400">
                <a:latin typeface="Arial"/>
                <a:ea typeface="Arial"/>
                <a:cs typeface="Arial"/>
                <a:sym typeface="Arial"/>
              </a:rPr>
              <a:t>monetary columns</a:t>
            </a:r>
            <a:r>
              <a:rPr lang="en" sz="1400">
                <a:solidFill>
                  <a:srgbClr val="000000"/>
                </a:solidFill>
                <a:latin typeface="Arial"/>
                <a:ea typeface="Arial"/>
                <a:cs typeface="Arial"/>
                <a:sym typeface="Arial"/>
              </a:rPr>
              <a:t> (</a:t>
            </a:r>
            <a:r>
              <a:rPr lang="en" sz="1400">
                <a:solidFill>
                  <a:srgbClr val="F6F5EC"/>
                </a:solidFill>
                <a:latin typeface="Roboto Mono"/>
                <a:ea typeface="Roboto Mono"/>
                <a:cs typeface="Roboto Mono"/>
                <a:sym typeface="Roboto Mono"/>
              </a:rPr>
              <a:t>amount</a:t>
            </a:r>
            <a:r>
              <a:rPr lang="en" sz="1400">
                <a:solidFill>
                  <a:srgbClr val="F6F5EC"/>
                </a:solidFill>
                <a:latin typeface="Arial"/>
                <a:ea typeface="Arial"/>
                <a:cs typeface="Arial"/>
                <a:sym typeface="Arial"/>
              </a:rPr>
              <a:t>, </a:t>
            </a:r>
            <a:r>
              <a:rPr lang="en" sz="1400">
                <a:solidFill>
                  <a:srgbClr val="F6F5EC"/>
                </a:solidFill>
                <a:latin typeface="Roboto Mono"/>
                <a:ea typeface="Roboto Mono"/>
                <a:cs typeface="Roboto Mono"/>
                <a:sym typeface="Roboto Mono"/>
              </a:rPr>
              <a:t>total_amount</a:t>
            </a:r>
            <a:r>
              <a:rPr lang="en" sz="1400">
                <a:latin typeface="Arial"/>
                <a:ea typeface="Arial"/>
                <a:cs typeface="Arial"/>
                <a:sym typeface="Arial"/>
              </a:rPr>
              <a:t>)</a:t>
            </a:r>
            <a:endParaRPr sz="1400">
              <a:latin typeface="Arial"/>
              <a:ea typeface="Arial"/>
              <a:cs typeface="Arial"/>
              <a:sym typeface="Arial"/>
            </a:endParaRPr>
          </a:p>
          <a:p>
            <a:pPr indent="0" lvl="0" marL="457200" rtl="0" algn="l">
              <a:lnSpc>
                <a:spcPct val="100000"/>
              </a:lnSpc>
              <a:spcBef>
                <a:spcPts val="0"/>
              </a:spcBef>
              <a:spcAft>
                <a:spcPts val="0"/>
              </a:spcAft>
              <a:buNone/>
            </a:pPr>
            <a:r>
              <a:t/>
            </a:r>
            <a:endParaRPr sz="1400">
              <a:solidFill>
                <a:srgbClr val="000000"/>
              </a:solidFill>
              <a:latin typeface="Arial"/>
              <a:ea typeface="Arial"/>
              <a:cs typeface="Arial"/>
              <a:sym typeface="Arial"/>
            </a:endParaRPr>
          </a:p>
          <a:p>
            <a:pPr indent="-317500" lvl="0" marL="457200" rtl="0" algn="l">
              <a:lnSpc>
                <a:spcPct val="100000"/>
              </a:lnSpc>
              <a:spcBef>
                <a:spcPts val="0"/>
              </a:spcBef>
              <a:spcAft>
                <a:spcPts val="0"/>
              </a:spcAft>
              <a:buClr>
                <a:srgbClr val="CFE2F3"/>
              </a:buClr>
              <a:buSzPts val="1400"/>
              <a:buChar char="●"/>
            </a:pPr>
            <a:r>
              <a:rPr lang="en" sz="1400">
                <a:solidFill>
                  <a:srgbClr val="000000"/>
                </a:solidFill>
                <a:latin typeface="Arial"/>
                <a:ea typeface="Arial"/>
                <a:cs typeface="Arial"/>
                <a:sym typeface="Arial"/>
              </a:rPr>
              <a:t>✅ </a:t>
            </a:r>
            <a:r>
              <a:rPr lang="en" sz="1400">
                <a:latin typeface="Arial"/>
                <a:ea typeface="Arial"/>
                <a:cs typeface="Arial"/>
                <a:sym typeface="Arial"/>
              </a:rPr>
              <a:t>Reordered columns for analysis readability</a:t>
            </a:r>
            <a:endParaRPr sz="1400">
              <a:solidFill>
                <a:srgbClr val="CFE2F3"/>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3" name="Shape 923"/>
        <p:cNvGrpSpPr/>
        <p:nvPr/>
      </p:nvGrpSpPr>
      <p:grpSpPr>
        <a:xfrm>
          <a:off x="0" y="0"/>
          <a:ext cx="0" cy="0"/>
          <a:chOff x="0" y="0"/>
          <a:chExt cx="0" cy="0"/>
        </a:xfrm>
      </p:grpSpPr>
      <p:sp>
        <p:nvSpPr>
          <p:cNvPr id="924" name="Google Shape;924;p96"/>
          <p:cNvSpPr txBox="1"/>
          <p:nvPr>
            <p:ph idx="2" type="body"/>
          </p:nvPr>
        </p:nvSpPr>
        <p:spPr>
          <a:xfrm>
            <a:off x="847575" y="2513050"/>
            <a:ext cx="3399600" cy="1689000"/>
          </a:xfrm>
          <a:prstGeom prst="rect">
            <a:avLst/>
          </a:prstGeom>
        </p:spPr>
        <p:txBody>
          <a:bodyPr anchorCtr="0" anchor="t" bIns="91425" lIns="91425" spcFirstLastPara="1" rIns="91425" wrap="square" tIns="91425">
            <a:noAutofit/>
          </a:bodyPr>
          <a:lstStyle/>
          <a:p>
            <a:pPr indent="-298450" lvl="0" marL="457200" rtl="0" algn="l">
              <a:lnSpc>
                <a:spcPct val="150000"/>
              </a:lnSpc>
              <a:spcBef>
                <a:spcPts val="1200"/>
              </a:spcBef>
              <a:spcAft>
                <a:spcPts val="0"/>
              </a:spcAft>
              <a:buClr>
                <a:srgbClr val="000000"/>
              </a:buClr>
              <a:buSzPts val="1100"/>
              <a:buFont typeface="Arial"/>
              <a:buChar char="●"/>
            </a:pPr>
            <a:r>
              <a:rPr lang="en"/>
              <a:t>Understand request volumes, fee types, and user behavior</a:t>
            </a:r>
            <a:endParaRPr/>
          </a:p>
          <a:p>
            <a:pPr indent="-298450" lvl="0" marL="457200" rtl="0" algn="l">
              <a:lnSpc>
                <a:spcPct val="150000"/>
              </a:lnSpc>
              <a:spcBef>
                <a:spcPts val="0"/>
              </a:spcBef>
              <a:spcAft>
                <a:spcPts val="0"/>
              </a:spcAft>
              <a:buClr>
                <a:srgbClr val="000000"/>
              </a:buClr>
              <a:buSzPts val="1100"/>
              <a:buFont typeface="Arial"/>
              <a:buChar char="●"/>
            </a:pPr>
            <a:r>
              <a:rPr lang="en"/>
              <a:t>Uncover time-based trends in requests, revenue, and incidents</a:t>
            </a:r>
            <a:endParaRPr/>
          </a:p>
          <a:p>
            <a:pPr indent="-298450" lvl="0" marL="457200" rtl="0" algn="l">
              <a:lnSpc>
                <a:spcPct val="150000"/>
              </a:lnSpc>
              <a:spcBef>
                <a:spcPts val="0"/>
              </a:spcBef>
              <a:spcAft>
                <a:spcPts val="0"/>
              </a:spcAft>
              <a:buClr>
                <a:srgbClr val="000000"/>
              </a:buClr>
              <a:buSzPts val="1100"/>
              <a:buFont typeface="Arial"/>
              <a:buChar char="●"/>
            </a:pPr>
            <a:r>
              <a:rPr lang="en"/>
              <a:t>Prepare data for cohort definition and metric aggregation</a:t>
            </a:r>
            <a:endParaRPr/>
          </a:p>
          <a:p>
            <a:pPr indent="0" lvl="0" marL="0" rtl="0" algn="l">
              <a:lnSpc>
                <a:spcPct val="150000"/>
              </a:lnSpc>
              <a:spcBef>
                <a:spcPts val="1200"/>
              </a:spcBef>
              <a:spcAft>
                <a:spcPts val="0"/>
              </a:spcAft>
              <a:buNone/>
            </a:pPr>
            <a:r>
              <a:t/>
            </a:r>
            <a:endParaRPr/>
          </a:p>
        </p:txBody>
      </p:sp>
      <p:sp>
        <p:nvSpPr>
          <p:cNvPr id="925" name="Google Shape;925;p96"/>
          <p:cNvSpPr txBox="1"/>
          <p:nvPr>
            <p:ph idx="4" type="body"/>
          </p:nvPr>
        </p:nvSpPr>
        <p:spPr>
          <a:xfrm>
            <a:off x="4826000" y="2687675"/>
            <a:ext cx="3678000" cy="1762200"/>
          </a:xfrm>
          <a:prstGeom prst="rect">
            <a:avLst/>
          </a:prstGeom>
        </p:spPr>
        <p:txBody>
          <a:bodyPr anchorCtr="0" anchor="t" bIns="91425" lIns="91425" spcFirstLastPara="1" rIns="91425" wrap="square" tIns="91425">
            <a:noAutofit/>
          </a:bodyPr>
          <a:lstStyle/>
          <a:p>
            <a:pPr indent="-298450" lvl="0" marL="457200" rtl="0" algn="l">
              <a:lnSpc>
                <a:spcPct val="150000"/>
              </a:lnSpc>
              <a:spcBef>
                <a:spcPts val="1200"/>
              </a:spcBef>
              <a:spcAft>
                <a:spcPts val="0"/>
              </a:spcAft>
              <a:buClr>
                <a:srgbClr val="000000"/>
              </a:buClr>
              <a:buSzPts val="1100"/>
              <a:buFont typeface="Arial"/>
              <a:buChar char="●"/>
            </a:pPr>
            <a:r>
              <a:rPr lang="en" sz="1100">
                <a:solidFill>
                  <a:schemeClr val="lt1"/>
                </a:solidFill>
                <a:latin typeface="Roboto Mono"/>
                <a:ea typeface="Roboto Mono"/>
                <a:cs typeface="Roboto Mono"/>
                <a:sym typeface="Roboto Mono"/>
              </a:rPr>
              <a:t>clean_cash_requests.csv</a:t>
            </a:r>
            <a:r>
              <a:rPr lang="en" sz="1100">
                <a:latin typeface="Arial"/>
                <a:ea typeface="Arial"/>
                <a:cs typeface="Arial"/>
                <a:sym typeface="Arial"/>
              </a:rPr>
              <a:t>: 23,970 rows</a:t>
            </a:r>
            <a:endParaRPr sz="1100">
              <a:latin typeface="Arial"/>
              <a:ea typeface="Arial"/>
              <a:cs typeface="Arial"/>
              <a:sym typeface="Arial"/>
            </a:endParaRPr>
          </a:p>
          <a:p>
            <a:pPr indent="-298450" lvl="0" marL="457200" rtl="0" algn="l">
              <a:lnSpc>
                <a:spcPct val="150000"/>
              </a:lnSpc>
              <a:spcBef>
                <a:spcPts val="0"/>
              </a:spcBef>
              <a:spcAft>
                <a:spcPts val="0"/>
              </a:spcAft>
              <a:buClr>
                <a:srgbClr val="000000"/>
              </a:buClr>
              <a:buSzPts val="1100"/>
              <a:buFont typeface="Arial"/>
              <a:buChar char="●"/>
            </a:pPr>
            <a:r>
              <a:rPr lang="en" sz="1100">
                <a:solidFill>
                  <a:schemeClr val="lt1"/>
                </a:solidFill>
                <a:latin typeface="Roboto Mono"/>
                <a:ea typeface="Roboto Mono"/>
                <a:cs typeface="Roboto Mono"/>
                <a:sym typeface="Roboto Mono"/>
              </a:rPr>
              <a:t>clean_fees.csv</a:t>
            </a:r>
            <a:r>
              <a:rPr lang="en" sz="1100">
                <a:latin typeface="Arial"/>
                <a:ea typeface="Arial"/>
                <a:cs typeface="Arial"/>
                <a:sym typeface="Arial"/>
              </a:rPr>
              <a:t>: 21,057 rows</a:t>
            </a:r>
            <a:endParaRPr sz="1100">
              <a:latin typeface="Arial"/>
              <a:ea typeface="Arial"/>
              <a:cs typeface="Arial"/>
              <a:sym typeface="Arial"/>
            </a:endParaRPr>
          </a:p>
          <a:p>
            <a:pPr indent="0" lvl="0" marL="0" rtl="0" algn="l">
              <a:spcBef>
                <a:spcPts val="1200"/>
              </a:spcBef>
              <a:spcAft>
                <a:spcPts val="0"/>
              </a:spcAft>
              <a:buNone/>
            </a:pPr>
            <a:r>
              <a:t/>
            </a:r>
            <a:endParaRPr/>
          </a:p>
          <a:p>
            <a:pPr indent="0" lvl="0" marL="0" rtl="0" algn="l">
              <a:spcBef>
                <a:spcPts val="0"/>
              </a:spcBef>
              <a:spcAft>
                <a:spcPts val="0"/>
              </a:spcAft>
              <a:buNone/>
            </a:pPr>
            <a:r>
              <a:t/>
            </a:r>
            <a:endParaRPr/>
          </a:p>
        </p:txBody>
      </p:sp>
      <p:sp>
        <p:nvSpPr>
          <p:cNvPr id="926" name="Google Shape;926;p96"/>
          <p:cNvSpPr txBox="1"/>
          <p:nvPr>
            <p:ph type="title"/>
          </p:nvPr>
        </p:nvSpPr>
        <p:spPr>
          <a:xfrm>
            <a:off x="450850" y="596800"/>
            <a:ext cx="7745400" cy="83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300"/>
              <a:t>Exploratory Data Analysis Overview</a:t>
            </a:r>
            <a:endParaRPr sz="3300"/>
          </a:p>
        </p:txBody>
      </p:sp>
      <p:sp>
        <p:nvSpPr>
          <p:cNvPr id="927" name="Google Shape;927;p96"/>
          <p:cNvSpPr/>
          <p:nvPr/>
        </p:nvSpPr>
        <p:spPr>
          <a:xfrm>
            <a:off x="1484925" y="1677175"/>
            <a:ext cx="2037000" cy="589200"/>
          </a:xfrm>
          <a:prstGeom prst="roundRect">
            <a:avLst>
              <a:gd fmla="val 50000" name="adj"/>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Inter"/>
                <a:ea typeface="Inter"/>
                <a:cs typeface="Inter"/>
                <a:sym typeface="Inter"/>
              </a:rPr>
              <a:t>🔎 </a:t>
            </a:r>
            <a:r>
              <a:rPr b="1" lang="en">
                <a:solidFill>
                  <a:schemeClr val="lt1"/>
                </a:solidFill>
                <a:latin typeface="Inter"/>
                <a:ea typeface="Inter"/>
                <a:cs typeface="Inter"/>
                <a:sym typeface="Inter"/>
              </a:rPr>
              <a:t>EDA Objectives</a:t>
            </a:r>
            <a:endParaRPr>
              <a:solidFill>
                <a:schemeClr val="lt1"/>
              </a:solidFill>
              <a:latin typeface="Inter"/>
              <a:ea typeface="Inter"/>
              <a:cs typeface="Inter"/>
              <a:sym typeface="Inter"/>
            </a:endParaRPr>
          </a:p>
        </p:txBody>
      </p:sp>
      <p:sp>
        <p:nvSpPr>
          <p:cNvPr id="928" name="Google Shape;928;p96"/>
          <p:cNvSpPr/>
          <p:nvPr/>
        </p:nvSpPr>
        <p:spPr>
          <a:xfrm>
            <a:off x="5236300" y="1677175"/>
            <a:ext cx="1949100" cy="589200"/>
          </a:xfrm>
          <a:prstGeom prst="roundRect">
            <a:avLst>
              <a:gd fmla="val 50000" name="adj"/>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chemeClr val="lt1"/>
                </a:solidFill>
                <a:latin typeface="Inter"/>
                <a:ea typeface="Inter"/>
                <a:cs typeface="Inter"/>
                <a:sym typeface="Inter"/>
              </a:rPr>
              <a:t>📁 </a:t>
            </a:r>
            <a:r>
              <a:rPr b="1" lang="en" sz="1600">
                <a:solidFill>
                  <a:schemeClr val="lt1"/>
                </a:solidFill>
                <a:latin typeface="Inter"/>
                <a:ea typeface="Inter"/>
                <a:cs typeface="Inter"/>
                <a:sym typeface="Inter"/>
              </a:rPr>
              <a:t>Cleaned Datasets Used</a:t>
            </a:r>
            <a:endParaRPr sz="1600">
              <a:solidFill>
                <a:schemeClr val="lt1"/>
              </a:solidFill>
              <a:latin typeface="Inter"/>
              <a:ea typeface="Inter"/>
              <a:cs typeface="Inter"/>
              <a:sym typeface="Inte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2" name="Shape 932"/>
        <p:cNvGrpSpPr/>
        <p:nvPr/>
      </p:nvGrpSpPr>
      <p:grpSpPr>
        <a:xfrm>
          <a:off x="0" y="0"/>
          <a:ext cx="0" cy="0"/>
          <a:chOff x="0" y="0"/>
          <a:chExt cx="0" cy="0"/>
        </a:xfrm>
      </p:grpSpPr>
      <p:sp>
        <p:nvSpPr>
          <p:cNvPr id="933" name="Google Shape;933;p97"/>
          <p:cNvSpPr txBox="1"/>
          <p:nvPr>
            <p:ph idx="2" type="body"/>
          </p:nvPr>
        </p:nvSpPr>
        <p:spPr>
          <a:xfrm>
            <a:off x="260250" y="1845675"/>
            <a:ext cx="3153000" cy="1878300"/>
          </a:xfrm>
          <a:prstGeom prst="rect">
            <a:avLst/>
          </a:prstGeom>
        </p:spPr>
        <p:txBody>
          <a:bodyPr anchorCtr="0" anchor="t" bIns="91425" lIns="91425" spcFirstLastPara="1" rIns="91425" wrap="square" tIns="91425">
            <a:noAutofit/>
          </a:bodyPr>
          <a:lstStyle/>
          <a:p>
            <a:pPr indent="-298450" lvl="0" marL="457200" rtl="0" algn="l">
              <a:lnSpc>
                <a:spcPct val="150000"/>
              </a:lnSpc>
              <a:spcBef>
                <a:spcPts val="1200"/>
              </a:spcBef>
              <a:spcAft>
                <a:spcPts val="0"/>
              </a:spcAft>
              <a:buClr>
                <a:srgbClr val="000000"/>
              </a:buClr>
              <a:buSzPts val="1100"/>
              <a:buFont typeface="Arial"/>
              <a:buChar char="●"/>
            </a:pPr>
            <a:r>
              <a:rPr lang="en"/>
              <a:t>Strong growth began in May 2020, accelerating through the summer</a:t>
            </a:r>
            <a:endParaRPr/>
          </a:p>
          <a:p>
            <a:pPr indent="-298450" lvl="0" marL="457200" rtl="0" algn="l">
              <a:lnSpc>
                <a:spcPct val="150000"/>
              </a:lnSpc>
              <a:spcBef>
                <a:spcPts val="0"/>
              </a:spcBef>
              <a:spcAft>
                <a:spcPts val="0"/>
              </a:spcAft>
              <a:buClr>
                <a:srgbClr val="000000"/>
              </a:buClr>
              <a:buSzPts val="1100"/>
              <a:buFont typeface="Arial"/>
              <a:buChar char="●"/>
            </a:pPr>
            <a:r>
              <a:rPr lang="en"/>
              <a:t>October 2020 marks the peak in both requests and cash volume</a:t>
            </a:r>
            <a:endParaRPr/>
          </a:p>
          <a:p>
            <a:pPr indent="-298450" lvl="0" marL="457200" rtl="0" algn="l">
              <a:lnSpc>
                <a:spcPct val="150000"/>
              </a:lnSpc>
              <a:spcBef>
                <a:spcPts val="0"/>
              </a:spcBef>
              <a:spcAft>
                <a:spcPts val="0"/>
              </a:spcAft>
              <a:buClr>
                <a:srgbClr val="000000"/>
              </a:buClr>
              <a:buSzPts val="1100"/>
              <a:buFont typeface="Arial"/>
              <a:buChar char="●"/>
            </a:pPr>
            <a:r>
              <a:rPr lang="en"/>
              <a:t>Request volume and </a:t>
            </a:r>
            <a:r>
              <a:rPr lang="en"/>
              <a:t>requested</a:t>
            </a:r>
            <a:r>
              <a:rPr lang="en"/>
              <a:t> amounts mirror each other closely</a:t>
            </a:r>
            <a:endParaRPr/>
          </a:p>
          <a:p>
            <a:pPr indent="0" lvl="0" marL="0" rtl="0" algn="l">
              <a:lnSpc>
                <a:spcPct val="150000"/>
              </a:lnSpc>
              <a:spcBef>
                <a:spcPts val="1200"/>
              </a:spcBef>
              <a:spcAft>
                <a:spcPts val="1200"/>
              </a:spcAft>
              <a:buNone/>
            </a:pPr>
            <a:r>
              <a:rPr lang="en"/>
              <a:t>📆 Note: Nov 2019 and Nov 2020 are partial months</a:t>
            </a:r>
            <a:endParaRPr/>
          </a:p>
        </p:txBody>
      </p:sp>
      <p:sp>
        <p:nvSpPr>
          <p:cNvPr id="934" name="Google Shape;934;p97"/>
          <p:cNvSpPr txBox="1"/>
          <p:nvPr>
            <p:ph type="title"/>
          </p:nvPr>
        </p:nvSpPr>
        <p:spPr>
          <a:xfrm>
            <a:off x="450850" y="596800"/>
            <a:ext cx="7745400" cy="54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Request and Revenue Growth Over Time</a:t>
            </a:r>
            <a:endParaRPr sz="3000"/>
          </a:p>
        </p:txBody>
      </p:sp>
      <p:sp>
        <p:nvSpPr>
          <p:cNvPr id="935" name="Google Shape;935;p97"/>
          <p:cNvSpPr/>
          <p:nvPr/>
        </p:nvSpPr>
        <p:spPr>
          <a:xfrm>
            <a:off x="878550" y="1267850"/>
            <a:ext cx="1664700" cy="356400"/>
          </a:xfrm>
          <a:prstGeom prst="roundRect">
            <a:avLst>
              <a:gd fmla="val 50000" name="adj"/>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Inter"/>
                <a:ea typeface="Inter"/>
                <a:cs typeface="Inter"/>
                <a:sym typeface="Inter"/>
              </a:rPr>
              <a:t>📈 Key Insights</a:t>
            </a:r>
            <a:endParaRPr>
              <a:solidFill>
                <a:schemeClr val="lt1"/>
              </a:solidFill>
              <a:latin typeface="Inter"/>
              <a:ea typeface="Inter"/>
              <a:cs typeface="Inter"/>
              <a:sym typeface="Inter"/>
            </a:endParaRPr>
          </a:p>
        </p:txBody>
      </p:sp>
      <p:pic>
        <p:nvPicPr>
          <p:cNvPr id="936" name="Google Shape;936;p97"/>
          <p:cNvPicPr preferRelativeResize="0"/>
          <p:nvPr/>
        </p:nvPicPr>
        <p:blipFill>
          <a:blip r:embed="rId3">
            <a:alphaModFix/>
          </a:blip>
          <a:stretch>
            <a:fillRect/>
          </a:stretch>
        </p:blipFill>
        <p:spPr>
          <a:xfrm>
            <a:off x="3569775" y="2019200"/>
            <a:ext cx="4963423" cy="20677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0" name="Shape 940"/>
        <p:cNvGrpSpPr/>
        <p:nvPr/>
      </p:nvGrpSpPr>
      <p:grpSpPr>
        <a:xfrm>
          <a:off x="0" y="0"/>
          <a:ext cx="0" cy="0"/>
          <a:chOff x="0" y="0"/>
          <a:chExt cx="0" cy="0"/>
        </a:xfrm>
      </p:grpSpPr>
      <p:sp>
        <p:nvSpPr>
          <p:cNvPr id="941" name="Google Shape;941;p98"/>
          <p:cNvSpPr txBox="1"/>
          <p:nvPr>
            <p:ph idx="2" type="body"/>
          </p:nvPr>
        </p:nvSpPr>
        <p:spPr>
          <a:xfrm>
            <a:off x="5515425" y="2087350"/>
            <a:ext cx="3153000" cy="1878300"/>
          </a:xfrm>
          <a:prstGeom prst="rect">
            <a:avLst/>
          </a:prstGeom>
        </p:spPr>
        <p:txBody>
          <a:bodyPr anchorCtr="0" anchor="t" bIns="91425" lIns="91425" spcFirstLastPara="1" rIns="91425" wrap="square" tIns="91425">
            <a:noAutofit/>
          </a:bodyPr>
          <a:lstStyle/>
          <a:p>
            <a:pPr indent="-298450" lvl="0" marL="457200" rtl="0" algn="l">
              <a:lnSpc>
                <a:spcPct val="150000"/>
              </a:lnSpc>
              <a:spcBef>
                <a:spcPts val="1200"/>
              </a:spcBef>
              <a:spcAft>
                <a:spcPts val="0"/>
              </a:spcAft>
              <a:buClr>
                <a:srgbClr val="000000"/>
              </a:buClr>
              <a:buSzPts val="1100"/>
              <a:buFont typeface="Arial"/>
              <a:buChar char="●"/>
            </a:pPr>
            <a:r>
              <a:rPr lang="en"/>
              <a:t>11,793 total unique users</a:t>
            </a:r>
            <a:endParaRPr/>
          </a:p>
          <a:p>
            <a:pPr indent="-298450" lvl="0" marL="457200" rtl="0" algn="l">
              <a:lnSpc>
                <a:spcPct val="150000"/>
              </a:lnSpc>
              <a:spcBef>
                <a:spcPts val="0"/>
              </a:spcBef>
              <a:spcAft>
                <a:spcPts val="0"/>
              </a:spcAft>
              <a:buClr>
                <a:srgbClr val="000000"/>
              </a:buClr>
              <a:buSzPts val="1100"/>
              <a:buFont typeface="Arial"/>
              <a:buChar char="●"/>
            </a:pPr>
            <a:r>
              <a:rPr lang="en"/>
              <a:t>60.5% used the service only once</a:t>
            </a:r>
            <a:endParaRPr/>
          </a:p>
          <a:p>
            <a:pPr indent="-298450" lvl="0" marL="457200" rtl="0" algn="l">
              <a:lnSpc>
                <a:spcPct val="150000"/>
              </a:lnSpc>
              <a:spcBef>
                <a:spcPts val="0"/>
              </a:spcBef>
              <a:spcAft>
                <a:spcPts val="0"/>
              </a:spcAft>
              <a:buClr>
                <a:srgbClr val="000000"/>
              </a:buClr>
              <a:buSzPts val="1100"/>
              <a:buFont typeface="Arial"/>
              <a:buChar char="●"/>
            </a:pPr>
            <a:r>
              <a:rPr lang="en"/>
              <a:t>Remaining 39.5% used it multiple times</a:t>
            </a:r>
            <a:endParaRPr/>
          </a:p>
          <a:p>
            <a:pPr indent="0" lvl="0" marL="0" rtl="0" algn="l">
              <a:lnSpc>
                <a:spcPct val="150000"/>
              </a:lnSpc>
              <a:spcBef>
                <a:spcPts val="1200"/>
              </a:spcBef>
              <a:spcAft>
                <a:spcPts val="1200"/>
              </a:spcAft>
              <a:buNone/>
            </a:pPr>
            <a:r>
              <a:t/>
            </a:r>
            <a:endParaRPr/>
          </a:p>
        </p:txBody>
      </p:sp>
      <p:sp>
        <p:nvSpPr>
          <p:cNvPr id="942" name="Google Shape;942;p98"/>
          <p:cNvSpPr txBox="1"/>
          <p:nvPr>
            <p:ph type="title"/>
          </p:nvPr>
        </p:nvSpPr>
        <p:spPr>
          <a:xfrm>
            <a:off x="450850" y="596800"/>
            <a:ext cx="7745400" cy="54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User Activity and Behavior</a:t>
            </a:r>
            <a:endParaRPr sz="3000"/>
          </a:p>
        </p:txBody>
      </p:sp>
      <p:sp>
        <p:nvSpPr>
          <p:cNvPr id="943" name="Google Shape;943;p98"/>
          <p:cNvSpPr/>
          <p:nvPr/>
        </p:nvSpPr>
        <p:spPr>
          <a:xfrm>
            <a:off x="6133725" y="1509525"/>
            <a:ext cx="1889100" cy="356400"/>
          </a:xfrm>
          <a:prstGeom prst="roundRect">
            <a:avLst>
              <a:gd fmla="val 50000" name="adj"/>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Inter"/>
                <a:ea typeface="Inter"/>
                <a:cs typeface="Inter"/>
                <a:sym typeface="Inter"/>
              </a:rPr>
              <a:t>👤</a:t>
            </a:r>
            <a:r>
              <a:rPr b="1" lang="en">
                <a:solidFill>
                  <a:schemeClr val="lt1"/>
                </a:solidFill>
                <a:latin typeface="Inter"/>
                <a:ea typeface="Inter"/>
                <a:cs typeface="Inter"/>
                <a:sym typeface="Inter"/>
              </a:rPr>
              <a:t> User Insights</a:t>
            </a:r>
            <a:endParaRPr>
              <a:solidFill>
                <a:schemeClr val="lt1"/>
              </a:solidFill>
              <a:latin typeface="Inter"/>
              <a:ea typeface="Inter"/>
              <a:cs typeface="Inter"/>
              <a:sym typeface="Inter"/>
            </a:endParaRPr>
          </a:p>
        </p:txBody>
      </p:sp>
      <p:pic>
        <p:nvPicPr>
          <p:cNvPr id="944" name="Google Shape;944;p98"/>
          <p:cNvPicPr preferRelativeResize="0"/>
          <p:nvPr/>
        </p:nvPicPr>
        <p:blipFill>
          <a:blip r:embed="rId3">
            <a:alphaModFix/>
          </a:blip>
          <a:stretch>
            <a:fillRect/>
          </a:stretch>
        </p:blipFill>
        <p:spPr>
          <a:xfrm>
            <a:off x="450850" y="1509525"/>
            <a:ext cx="4850275" cy="1952037"/>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Project Retrospective">
  <a:themeElements>
    <a:clrScheme name="Simple Light">
      <a:dk1>
        <a:srgbClr val="303030"/>
      </a:dk1>
      <a:lt1>
        <a:srgbClr val="F6F6F1"/>
      </a:lt1>
      <a:dk2>
        <a:srgbClr val="E1783D"/>
      </a:dk2>
      <a:lt2>
        <a:srgbClr val="EDAD51"/>
      </a:lt2>
      <a:accent1>
        <a:srgbClr val="EAEBBA"/>
      </a:accent1>
      <a:accent2>
        <a:srgbClr val="A5B4A5"/>
      </a:accent2>
      <a:accent3>
        <a:srgbClr val="78909C"/>
      </a:accent3>
      <a:accent4>
        <a:srgbClr val="496649"/>
      </a:accent4>
      <a:accent5>
        <a:srgbClr val="303030"/>
      </a:accent5>
      <a:accent6>
        <a:srgbClr val="F6F6F1"/>
      </a:accent6>
      <a:hlink>
        <a:srgbClr val="E1783D"/>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Investor Pitch">
  <a:themeElements>
    <a:clrScheme name="Simple Light">
      <a:dk1>
        <a:srgbClr val="1A36B4"/>
      </a:dk1>
      <a:lt1>
        <a:srgbClr val="F6F5EC"/>
      </a:lt1>
      <a:dk2>
        <a:srgbClr val="1D1D1D"/>
      </a:dk2>
      <a:lt2>
        <a:srgbClr val="A4C2F4"/>
      </a:lt2>
      <a:accent1>
        <a:srgbClr val="FFFFFF"/>
      </a:accent1>
      <a:accent2>
        <a:srgbClr val="1A36B4"/>
      </a:accent2>
      <a:accent3>
        <a:srgbClr val="1D1D1D"/>
      </a:accent3>
      <a:accent4>
        <a:srgbClr val="F6F5EC"/>
      </a:accent4>
      <a:accent5>
        <a:srgbClr val="1A36B4"/>
      </a:accent5>
      <a:accent6>
        <a:srgbClr val="595959"/>
      </a:accent6>
      <a:hlink>
        <a:srgbClr val="A4C2F4"/>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